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6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/>
    <p:restoredTop sz="94671"/>
  </p:normalViewPr>
  <p:slideViewPr>
    <p:cSldViewPr snapToGrid="0" snapToObjects="1">
      <p:cViewPr varScale="1">
        <p:scale>
          <a:sx n="98" d="100"/>
          <a:sy n="98" d="100"/>
        </p:scale>
        <p:origin x="192" y="8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,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spievam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, </a:t>
            </a:r>
            <a:r>
              <a:rPr lang="en-US" sz="3600" dirty="0" err="1"/>
              <a:t>tebe</a:t>
            </a:r>
            <a:r>
              <a:rPr lang="en-US" sz="3600" dirty="0"/>
              <a:t> </a:t>
            </a:r>
            <a:r>
              <a:rPr lang="en-US" sz="3600" dirty="0" err="1"/>
              <a:t>slúžim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 </a:t>
            </a:r>
            <a:r>
              <a:rPr lang="en-US" sz="3600" dirty="0" err="1"/>
              <a:t>teba</a:t>
            </a:r>
            <a:r>
              <a:rPr lang="en-US" sz="3600" dirty="0"/>
              <a:t> </a:t>
            </a:r>
            <a:r>
              <a:rPr lang="en-US" sz="3600" dirty="0" err="1"/>
              <a:t>chválim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len</a:t>
            </a:r>
            <a:r>
              <a:rPr lang="en-US" sz="3600" dirty="0"/>
              <a:t> z </a:t>
            </a:r>
            <a:r>
              <a:rPr lang="en-US" sz="3600" dirty="0" err="1"/>
              <a:t>lásky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Získal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láskou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môj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šťastný</a:t>
            </a:r>
            <a:r>
              <a:rPr lang="en-US" sz="3600" dirty="0"/>
              <a:t> </a:t>
            </a:r>
            <a:r>
              <a:rPr lang="en-US" sz="3600" dirty="0" err="1"/>
              <a:t>som</a:t>
            </a:r>
            <a:r>
              <a:rPr lang="en-US" sz="3600" dirty="0"/>
              <a:t> v </a:t>
            </a:r>
            <a:r>
              <a:rPr lang="en-US" sz="3600" dirty="0" err="1"/>
              <a:t>tvojom</a:t>
            </a:r>
            <a:r>
              <a:rPr lang="en-US" sz="3600" dirty="0"/>
              <a:t> </a:t>
            </a:r>
            <a:r>
              <a:rPr lang="en-US" sz="3600" dirty="0" err="1"/>
              <a:t>objatí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Kto</a:t>
            </a:r>
            <a:r>
              <a:rPr lang="en-US" sz="3600" dirty="0"/>
              <a:t> je </a:t>
            </a:r>
            <a:r>
              <a:rPr lang="en-US" sz="3600" dirty="0" err="1"/>
              <a:t>ako</a:t>
            </a:r>
            <a:r>
              <a:rPr lang="en-US" sz="3600" dirty="0"/>
              <a:t> ty, </a:t>
            </a:r>
            <a:r>
              <a:rPr lang="en-US" sz="3600" dirty="0" err="1"/>
              <a:t>kto</a:t>
            </a:r>
            <a:r>
              <a:rPr lang="en-US" sz="3600" dirty="0"/>
              <a:t> je </a:t>
            </a:r>
            <a:r>
              <a:rPr lang="en-US" sz="3600" dirty="0" err="1"/>
              <a:t>ako</a:t>
            </a:r>
            <a:r>
              <a:rPr lang="en-US" sz="3600" dirty="0"/>
              <a:t> ty,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predivný</a:t>
            </a:r>
            <a:r>
              <a:rPr lang="en-US" sz="3600" dirty="0"/>
              <a:t>?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646847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0</TotalTime>
  <Words>12</Words>
  <Application>Microsoft Macintosh PowerPoint</Application>
  <PresentationFormat>On-screen Show (16:9)</PresentationFormat>
  <Paragraphs>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Black</vt:lpstr>
      <vt:lpstr>PowerPoint Presentation</vt:lpstr>
      <vt:lpstr>Môj Boh, tebe spievam,  môj Pán, tebe slúžim,  môj Kráľ, teba chválim len z lásky. </vt:lpstr>
      <vt:lpstr>Získal si láskou život môj,  šťastný som v tvojom objatí. Kto je ako ty, kto je ako ty,  môj Boh predivný?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Tomašovičová Martina</dc:creator>
  <cp:lastModifiedBy>Tomašovičová Martina</cp:lastModifiedBy>
  <cp:revision>1</cp:revision>
  <dcterms:created xsi:type="dcterms:W3CDTF">2016-01-30T18:01:26Z</dcterms:created>
  <dcterms:modified xsi:type="dcterms:W3CDTF">2016-01-30T18:02:03Z</dcterms:modified>
</cp:coreProperties>
</file>