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/>
              <a:t>[: On je </a:t>
            </a:r>
            <a:r>
              <a:rPr lang="en-US" sz="3200" dirty="0" err="1"/>
              <a:t>silný</a:t>
            </a:r>
            <a:r>
              <a:rPr lang="en-US" sz="3200" dirty="0"/>
              <a:t> </a:t>
            </a:r>
            <a:r>
              <a:rPr lang="en-US" sz="3200" dirty="0" err="1"/>
              <a:t>Boh</a:t>
            </a:r>
            <a:r>
              <a:rPr lang="en-US" sz="3200" dirty="0"/>
              <a:t> </a:t>
            </a:r>
            <a:r>
              <a:rPr lang="en-US" sz="3200" dirty="0" err="1"/>
              <a:t>Izraelov</a:t>
            </a:r>
            <a:r>
              <a:rPr lang="en-US" sz="3200" dirty="0"/>
              <a:t>, on je </a:t>
            </a:r>
            <a:r>
              <a:rPr lang="en-US" sz="3200" dirty="0" err="1"/>
              <a:t>silný</a:t>
            </a:r>
            <a:r>
              <a:rPr lang="en-US" sz="3200" dirty="0"/>
              <a:t> </a:t>
            </a:r>
            <a:r>
              <a:rPr lang="en-US" sz="3200" dirty="0" err="1"/>
              <a:t>Boh</a:t>
            </a:r>
            <a:r>
              <a:rPr lang="en-US" sz="3200" dirty="0"/>
              <a:t> </a:t>
            </a:r>
            <a:r>
              <a:rPr lang="en-US" sz="3200" dirty="0" err="1"/>
              <a:t>Izraelov</a:t>
            </a:r>
            <a:r>
              <a:rPr lang="en-US" sz="3200" dirty="0"/>
              <a:t>.  </a:t>
            </a:r>
            <a:br>
              <a:rPr lang="en-US" sz="3200" dirty="0"/>
            </a:br>
            <a:r>
              <a:rPr lang="en-US" sz="3200" dirty="0" err="1"/>
              <a:t>Jeho</a:t>
            </a:r>
            <a:r>
              <a:rPr lang="en-US" sz="3200" dirty="0"/>
              <a:t> </a:t>
            </a:r>
            <a:r>
              <a:rPr lang="en-US" sz="3200" dirty="0" err="1"/>
              <a:t>slávny</a:t>
            </a:r>
            <a:r>
              <a:rPr lang="en-US" sz="3200" dirty="0"/>
              <a:t> </a:t>
            </a:r>
            <a:r>
              <a:rPr lang="en-US" sz="3200" dirty="0" err="1"/>
              <a:t>hlas</a:t>
            </a:r>
            <a:r>
              <a:rPr lang="en-US" sz="3200" dirty="0"/>
              <a:t> </a:t>
            </a:r>
            <a:r>
              <a:rPr lang="en-US" sz="3200" dirty="0" err="1"/>
              <a:t>bude</a:t>
            </a:r>
            <a:r>
              <a:rPr lang="en-US" sz="3200" dirty="0"/>
              <a:t> </a:t>
            </a:r>
            <a:r>
              <a:rPr lang="en-US" sz="3200" dirty="0" err="1"/>
              <a:t>počuť</a:t>
            </a:r>
            <a:r>
              <a:rPr lang="en-US" sz="3200" dirty="0"/>
              <a:t> </a:t>
            </a:r>
            <a:r>
              <a:rPr lang="en-US" sz="3200" dirty="0" err="1"/>
              <a:t>každý</a:t>
            </a:r>
            <a:r>
              <a:rPr lang="en-US" sz="3200" dirty="0"/>
              <a:t> z </a:t>
            </a:r>
            <a:r>
              <a:rPr lang="en-US" sz="3200" dirty="0" err="1"/>
              <a:t>nás</a:t>
            </a:r>
            <a:r>
              <a:rPr lang="en-US" sz="3200" dirty="0"/>
              <a:t>, on je </a:t>
            </a:r>
            <a:r>
              <a:rPr lang="en-US" sz="3200" dirty="0" err="1"/>
              <a:t>silný</a:t>
            </a:r>
            <a:r>
              <a:rPr lang="en-US" sz="3200" dirty="0"/>
              <a:t> </a:t>
            </a:r>
            <a:r>
              <a:rPr lang="en-US" sz="3200" dirty="0" err="1"/>
              <a:t>Boh</a:t>
            </a:r>
            <a:r>
              <a:rPr lang="en-US" sz="3200" dirty="0"/>
              <a:t> </a:t>
            </a:r>
            <a:r>
              <a:rPr lang="en-US" sz="3200" dirty="0" err="1"/>
              <a:t>Izraelov</a:t>
            </a:r>
            <a:r>
              <a:rPr lang="en-US" sz="3200" dirty="0"/>
              <a:t>. :] 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Slepým</a:t>
            </a:r>
            <a:r>
              <a:rPr lang="en-US" sz="3200" dirty="0"/>
              <a:t> </a:t>
            </a:r>
            <a:r>
              <a:rPr lang="en-US" sz="3200" dirty="0" err="1"/>
              <a:t>sa</a:t>
            </a:r>
            <a:r>
              <a:rPr lang="en-US" sz="3200" dirty="0"/>
              <a:t> </a:t>
            </a:r>
            <a:r>
              <a:rPr lang="en-US" sz="3200" dirty="0" err="1"/>
              <a:t>oči</a:t>
            </a:r>
            <a:r>
              <a:rPr lang="en-US" sz="3200" dirty="0"/>
              <a:t> </a:t>
            </a:r>
            <a:r>
              <a:rPr lang="en-US" sz="3200" dirty="0" err="1"/>
              <a:t>otvoria</a:t>
            </a:r>
            <a:r>
              <a:rPr lang="en-US" sz="3200" dirty="0"/>
              <a:t>, </a:t>
            </a:r>
            <a:r>
              <a:rPr lang="en-US" sz="3200" dirty="0" err="1"/>
              <a:t>hluchí</a:t>
            </a:r>
            <a:r>
              <a:rPr lang="en-US" sz="3200" dirty="0"/>
              <a:t> </a:t>
            </a:r>
            <a:r>
              <a:rPr lang="en-US" sz="3200" dirty="0" err="1"/>
              <a:t>budú</a:t>
            </a:r>
            <a:r>
              <a:rPr lang="en-US" sz="3200" dirty="0"/>
              <a:t> </a:t>
            </a:r>
            <a:r>
              <a:rPr lang="en-US" sz="3200" dirty="0" err="1"/>
              <a:t>počuť</a:t>
            </a:r>
            <a:r>
              <a:rPr lang="en-US" sz="3200" dirty="0"/>
              <a:t> </a:t>
            </a:r>
            <a:r>
              <a:rPr lang="en-US" sz="3200" dirty="0" err="1"/>
              <a:t>jeho</a:t>
            </a:r>
            <a:r>
              <a:rPr lang="en-US" sz="3200" dirty="0"/>
              <a:t> </a:t>
            </a:r>
            <a:r>
              <a:rPr lang="en-US" sz="3200" dirty="0" err="1"/>
              <a:t>hlas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 err="1"/>
              <a:t>Chromí</a:t>
            </a:r>
            <a:r>
              <a:rPr lang="en-US" sz="3200" dirty="0"/>
              <a:t> </a:t>
            </a:r>
            <a:r>
              <a:rPr lang="en-US" sz="3200" dirty="0" err="1"/>
              <a:t>budú</a:t>
            </a:r>
            <a:r>
              <a:rPr lang="en-US" sz="3200" dirty="0"/>
              <a:t> </a:t>
            </a:r>
            <a:r>
              <a:rPr lang="en-US" sz="3200" dirty="0" err="1"/>
              <a:t>stáť</a:t>
            </a:r>
            <a:r>
              <a:rPr lang="en-US" sz="3200" dirty="0"/>
              <a:t>, </a:t>
            </a:r>
            <a:r>
              <a:rPr lang="en-US" sz="3200" dirty="0" err="1"/>
              <a:t>radostne</a:t>
            </a:r>
            <a:r>
              <a:rPr lang="en-US" sz="3200" dirty="0"/>
              <a:t> </a:t>
            </a:r>
            <a:r>
              <a:rPr lang="en-US" sz="3200" dirty="0" err="1"/>
              <a:t>tancovať</a:t>
            </a:r>
            <a:r>
              <a:rPr lang="en-US" sz="3200" dirty="0"/>
              <a:t>, 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nemí</a:t>
            </a:r>
            <a:r>
              <a:rPr lang="en-US" sz="3200" dirty="0"/>
              <a:t> </a:t>
            </a:r>
            <a:r>
              <a:rPr lang="en-US" sz="3200" dirty="0" err="1"/>
              <a:t>budú</a:t>
            </a:r>
            <a:r>
              <a:rPr lang="en-US" sz="3200" dirty="0"/>
              <a:t> </a:t>
            </a:r>
            <a:r>
              <a:rPr lang="en-US" sz="3200" dirty="0" err="1"/>
              <a:t>spievať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1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2</TotalTime>
  <Words>2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[: On je silný Boh Izraelov, on je silný Boh Izraelov.   Jeho slávny hlas bude počuť každý z nás, on je silný Boh Izraelov. :] </vt:lpstr>
      <vt:lpstr>Slepým sa oči otvoria, hluchí budú počuť jeho hlas.  Chromí budú stáť, radostne tancovať,  nemí budú spievať. 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2016-12-19T17:45:04Z</dcterms:created>
  <dcterms:modified xsi:type="dcterms:W3CDTF">2016-12-19T17:47:18Z</dcterms:modified>
</cp:coreProperties>
</file>