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784" y="-1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milosťou</a:t>
            </a:r>
            <a:r>
              <a:rPr lang="en-US" sz="3600" dirty="0"/>
              <a:t> </a:t>
            </a:r>
            <a:r>
              <a:rPr lang="en-US" sz="3600" dirty="0" err="1"/>
              <a:t>môžme</a:t>
            </a:r>
            <a:r>
              <a:rPr lang="en-US" sz="3600" dirty="0"/>
              <a:t> </a:t>
            </a:r>
            <a:r>
              <a:rPr lang="en-US" sz="3600" dirty="0" err="1"/>
              <a:t>vstúpiť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pre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smieme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Nemôžme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to </a:t>
            </a:r>
            <a:r>
              <a:rPr lang="en-US" sz="3600" dirty="0" err="1" smtClean="0"/>
              <a:t>zaslúžiť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je to pre </a:t>
            </a:r>
            <a:r>
              <a:rPr lang="en-US" sz="3600" dirty="0" err="1"/>
              <a:t>krv</a:t>
            </a:r>
            <a:r>
              <a:rPr lang="en-US" sz="3600" dirty="0"/>
              <a:t> </a:t>
            </a:r>
            <a:r>
              <a:rPr lang="en-US" sz="3600" dirty="0" err="1"/>
              <a:t>Baránka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zveš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vojsť</a:t>
            </a:r>
            <a:r>
              <a:rPr lang="en-US" sz="3600" dirty="0"/>
              <a:t> </a:t>
            </a:r>
            <a:r>
              <a:rPr lang="en-US" sz="3600" dirty="0" err="1"/>
              <a:t>voláš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 </a:t>
            </a:r>
            <a:r>
              <a:rPr lang="en-US" sz="3600" dirty="0" err="1"/>
              <a:t>pozývaš</a:t>
            </a:r>
            <a:r>
              <a:rPr lang="en-US" sz="3600" dirty="0"/>
              <a:t> </a:t>
            </a:r>
            <a:r>
              <a:rPr lang="en-US" sz="3600" dirty="0" err="1" smtClean="0"/>
              <a:t>nás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preto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smieme</a:t>
            </a:r>
            <a:r>
              <a:rPr lang="en-US" sz="3600" dirty="0"/>
              <a:t> </a:t>
            </a:r>
            <a:r>
              <a:rPr lang="en-US" sz="3600" dirty="0" err="1" smtClean="0"/>
              <a:t>stáť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5444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/: Pane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odkryješ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 - </a:t>
            </a:r>
            <a:r>
              <a:rPr lang="en-US" sz="3600" dirty="0" err="1"/>
              <a:t>kto</a:t>
            </a:r>
            <a:r>
              <a:rPr lang="en-US" sz="3600" dirty="0"/>
              <a:t> </a:t>
            </a:r>
            <a:r>
              <a:rPr lang="en-US" sz="3600" dirty="0" err="1" smtClean="0"/>
              <a:t>obstojí</a:t>
            </a:r>
            <a:r>
              <a:rPr lang="en-US" sz="3600" dirty="0" smtClean="0"/>
              <a:t>?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Vďaka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krvou</a:t>
            </a:r>
            <a:r>
              <a:rPr lang="en-US" sz="3600" dirty="0"/>
              <a:t> </a:t>
            </a:r>
            <a:r>
              <a:rPr lang="en-US" sz="3600" dirty="0" err="1"/>
              <a:t>Baránka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očistení</a:t>
            </a:r>
            <a:r>
              <a:rPr lang="en-US" sz="3600" dirty="0" smtClean="0"/>
              <a:t>. </a:t>
            </a:r>
            <a:r>
              <a:rPr lang="en-US" sz="3600" smtClean="0"/>
              <a:t>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1382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6</TotalTime>
  <Words>22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Len milosťou môžme vstúpiť. len pre milosť smieme stáť. Nemôžme si to zaslúžiť je to pre krv Baránka.</vt:lpstr>
      <vt:lpstr>Pred Tvoju tvár stále zveš nás, Ty vojsť voláš nás. Pred Tvoju tvár pozývaš nás a preto tu smieme stáť.</vt:lpstr>
      <vt:lpstr>/: Pane keď odkryješ hriech - kto obstojí? Vďaka, že krvou Baránka sme očistení. :/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Tomašovič</cp:lastModifiedBy>
  <cp:revision>2</cp:revision>
  <dcterms:created xsi:type="dcterms:W3CDTF">2014-10-11T16:48:21Z</dcterms:created>
  <dcterms:modified xsi:type="dcterms:W3CDTF">2014-10-12T08:22:52Z</dcterms:modified>
</cp:coreProperties>
</file>