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Ježiš</a:t>
            </a:r>
            <a:r>
              <a:rPr lang="en-US" sz="3600" dirty="0"/>
              <a:t>,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spásou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 smtClean="0">
                <a:solidFill>
                  <a:srgbClr val="FFFFFF"/>
                </a:solidFill>
              </a:rPr>
              <a:t>Pán</a:t>
            </a:r>
            <a:r>
              <a:rPr lang="en-US" sz="3600" dirty="0" smtClean="0">
                <a:solidFill>
                  <a:srgbClr val="FFFFFF"/>
                </a:solidFill>
              </a:rPr>
              <a:t>, </a:t>
            </a:r>
            <a:r>
              <a:rPr lang="en-US" sz="3600" dirty="0" err="1" smtClean="0">
                <a:solidFill>
                  <a:srgbClr val="FFFFFF"/>
                </a:solidFill>
              </a:rPr>
              <a:t>nie</a:t>
            </a:r>
            <a:r>
              <a:rPr lang="en-US" sz="3600" dirty="0" smtClean="0">
                <a:solidFill>
                  <a:srgbClr val="FFFFFF"/>
                </a:solidFill>
              </a:rPr>
              <a:t> je </a:t>
            </a:r>
            <a:r>
              <a:rPr lang="en-US" sz="3600" dirty="0" err="1" smtClean="0">
                <a:solidFill>
                  <a:srgbClr val="FFFFFF"/>
                </a:solidFill>
              </a:rPr>
              <a:t>nik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  <a:r>
              <a:rPr lang="en-US" sz="3600" dirty="0" err="1" smtClean="0">
                <a:solidFill>
                  <a:srgbClr val="FFFFFF"/>
                </a:solidFill>
              </a:rPr>
              <a:t>ako</a:t>
            </a:r>
            <a:r>
              <a:rPr lang="en-US" sz="3600" dirty="0" smtClean="0">
                <a:solidFill>
                  <a:srgbClr val="FFFFFF"/>
                </a:solidFill>
              </a:rPr>
              <a:t> Ty</a:t>
            </a:r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err="1" smtClean="0"/>
              <a:t>chcem</a:t>
            </a:r>
            <a:r>
              <a:rPr lang="en-US" sz="3600" dirty="0" smtClean="0"/>
              <a:t> </a:t>
            </a:r>
            <a:r>
              <a:rPr lang="en-US" sz="3600" dirty="0"/>
              <a:t>v </a:t>
            </a: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čas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ako</a:t>
            </a:r>
            <a:r>
              <a:rPr lang="en-US" sz="3600" dirty="0"/>
              <a:t> </a:t>
            </a:r>
            <a:r>
              <a:rPr lang="en-US" sz="3600" dirty="0" err="1"/>
              <a:t>dnes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chváliť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 </a:t>
            </a:r>
            <a:r>
              <a:rPr lang="en-US" sz="3600" dirty="0" err="1" smtClean="0"/>
              <a:t>môj</a:t>
            </a:r>
            <a:r>
              <a:rPr lang="en-US" sz="3600" dirty="0" smtClean="0"/>
              <a:t>, </a:t>
            </a:r>
            <a:r>
              <a:rPr lang="en-US" sz="3600" dirty="0" err="1" smtClean="0"/>
              <a:t>Kráľ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</a:t>
            </a:r>
            <a:r>
              <a:rPr lang="en-US" sz="3600" dirty="0" err="1" smtClean="0"/>
              <a:t>ôj</a:t>
            </a:r>
            <a:r>
              <a:rPr lang="en-US" sz="3600" dirty="0" smtClean="0"/>
              <a:t> </a:t>
            </a:r>
            <a:r>
              <a:rPr lang="en-US" sz="3600" dirty="0" err="1"/>
              <a:t>Majster</a:t>
            </a:r>
            <a:r>
              <a:rPr lang="en-US" sz="3600" dirty="0"/>
              <a:t>,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štítom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záchrancom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, </a:t>
            </a:r>
            <a:r>
              <a:rPr lang="en-US" sz="3600" dirty="0" err="1"/>
              <a:t>Pokoj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všetko</a:t>
            </a:r>
            <a:r>
              <a:rPr lang="en-US" sz="3600" dirty="0"/>
              <a:t>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viem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všetko</a:t>
            </a:r>
            <a:r>
              <a:rPr lang="en-US" sz="3600" dirty="0"/>
              <a:t>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dávam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rád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8929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Sám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, </a:t>
            </a:r>
            <a:r>
              <a:rPr lang="en-US" sz="3600" dirty="0" err="1"/>
              <a:t>celá</a:t>
            </a:r>
            <a:r>
              <a:rPr lang="en-US" sz="3600" dirty="0"/>
              <a:t> </a:t>
            </a:r>
            <a:r>
              <a:rPr lang="en-US" sz="3600" dirty="0" err="1"/>
              <a:t>zem</a:t>
            </a:r>
            <a:r>
              <a:rPr lang="en-US" sz="3600" dirty="0"/>
              <a:t> </a:t>
            </a: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vidí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sláva</a:t>
            </a:r>
            <a:r>
              <a:rPr lang="en-US" sz="3600" dirty="0"/>
              <a:t> a </a:t>
            </a:r>
            <a:r>
              <a:rPr lang="en-US" sz="3600" dirty="0" err="1"/>
              <a:t>moc</a:t>
            </a:r>
            <a:r>
              <a:rPr lang="en-US" sz="3600" dirty="0"/>
              <a:t>, </a:t>
            </a:r>
            <a:r>
              <a:rPr lang="en-US" sz="3600" dirty="0" err="1"/>
              <a:t>majestát</a:t>
            </a:r>
            <a:r>
              <a:rPr lang="en-US" sz="3600" dirty="0"/>
              <a:t> Ti </a:t>
            </a:r>
            <a:r>
              <a:rPr lang="en-US" sz="3600" dirty="0" err="1"/>
              <a:t>patrí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hory</a:t>
            </a:r>
            <a:r>
              <a:rPr lang="en-US" sz="3600" dirty="0"/>
              <a:t> pre </a:t>
            </a:r>
            <a:r>
              <a:rPr lang="en-US" sz="3600" dirty="0" err="1"/>
              <a:t>trónom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skláňajú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Ty </a:t>
            </a:r>
            <a:r>
              <a:rPr lang="en-US" sz="3600" dirty="0" err="1"/>
              <a:t>sám</a:t>
            </a:r>
            <a:r>
              <a:rPr lang="en-US" sz="3600" dirty="0"/>
              <a:t> </a:t>
            </a:r>
            <a:r>
              <a:rPr lang="en-US" sz="3600" dirty="0" err="1"/>
              <a:t>vládneš</a:t>
            </a:r>
            <a:r>
              <a:rPr lang="en-US" sz="3600" dirty="0"/>
              <a:t> </a:t>
            </a:r>
            <a:r>
              <a:rPr lang="en-US" sz="3600" dirty="0" err="1"/>
              <a:t>slávne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41517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Spievam</a:t>
            </a:r>
            <a:r>
              <a:rPr lang="en-US" sz="3600" dirty="0"/>
              <a:t> Ti </a:t>
            </a:r>
            <a:r>
              <a:rPr lang="en-US" sz="3600" dirty="0" err="1"/>
              <a:t>rád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a </a:t>
            </a:r>
            <a:r>
              <a:rPr lang="en-US" sz="3600" dirty="0" err="1"/>
              <a:t>Kráľ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navždy</a:t>
            </a:r>
            <a:r>
              <a:rPr lang="en-US" sz="3600" dirty="0"/>
              <a:t> </a:t>
            </a: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stáť</a:t>
            </a:r>
            <a:r>
              <a:rPr lang="en-US" sz="3600" dirty="0"/>
              <a:t>,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stále</a:t>
            </a:r>
            <a:r>
              <a:rPr lang="en-US" sz="3600" dirty="0"/>
              <a:t> </a:t>
            </a:r>
            <a:r>
              <a:rPr lang="en-US" sz="3600" dirty="0" err="1"/>
              <a:t>mať</a:t>
            </a:r>
            <a:r>
              <a:rPr lang="en-US" sz="3600" dirty="0"/>
              <a:t> </a:t>
            </a:r>
            <a:r>
              <a:rPr lang="en-US" sz="3600" dirty="0" err="1"/>
              <a:t>rád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nič</a:t>
            </a:r>
            <a:r>
              <a:rPr lang="en-US" sz="3600" dirty="0"/>
              <a:t> </a:t>
            </a:r>
            <a:r>
              <a:rPr lang="en-US" sz="3600" dirty="0" err="1"/>
              <a:t>nie</a:t>
            </a:r>
            <a:r>
              <a:rPr lang="en-US" sz="3600" dirty="0"/>
              <a:t> je </a:t>
            </a:r>
            <a:r>
              <a:rPr lang="en-US" sz="3600" dirty="0" err="1"/>
              <a:t>viac</a:t>
            </a:r>
            <a:r>
              <a:rPr lang="en-US" sz="3600" dirty="0"/>
              <a:t> </a:t>
            </a:r>
            <a:r>
              <a:rPr lang="en-US" sz="3600" dirty="0" err="1"/>
              <a:t>ako</a:t>
            </a:r>
            <a:r>
              <a:rPr lang="en-US" sz="3600" dirty="0"/>
              <a:t> </a:t>
            </a:r>
            <a:r>
              <a:rPr lang="en-US" sz="3600" dirty="0" err="1"/>
              <a:t>láska</a:t>
            </a:r>
            <a:r>
              <a:rPr lang="en-US" sz="3600" dirty="0"/>
              <a:t> </a:t>
            </a:r>
            <a:r>
              <a:rPr lang="en-US" sz="3600" dirty="0" err="1"/>
              <a:t>čo</a:t>
            </a:r>
            <a:r>
              <a:rPr lang="en-US" sz="3600" dirty="0"/>
              <a:t> dal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...</a:t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9990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x-none" sz="3600" dirty="0"/>
              <a:t>Moj Isus, moj Gospod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x-none" sz="3600" dirty="0"/>
              <a:t>Niko nije kao ti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x-none" sz="3600" dirty="0"/>
              <a:t>I sve dok sam živ, ja slaviću te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x-none" sz="3600" dirty="0"/>
              <a:t>za čuda tvoje ljubavi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4688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x-none" sz="3600" dirty="0"/>
              <a:t>Moj zaklon, moj štit si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x-none" sz="3600" dirty="0"/>
              <a:t>Snaga i uteha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x-none" sz="3600" dirty="0"/>
              <a:t>I svaki moj dah, i sve što sam ja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x-none" sz="3600" dirty="0"/>
              <a:t>neka te obožava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51177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x-none" sz="3600" dirty="0"/>
              <a:t>Veličaj ga sad, pevaj mu zemljo sva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x-none" sz="3600" dirty="0"/>
              <a:t>Sva slava i čast Kralju mom pripada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x-none" sz="3600" dirty="0"/>
              <a:t>Planine padaju, mora se dižu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x-none" sz="3600" dirty="0"/>
              <a:t>pred silom tvog imena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5039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x-none" sz="3600" dirty="0"/>
              <a:t>Radosno pevam o delima tvojim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x-none" sz="3600" dirty="0"/>
              <a:t>Zauvek sam tvoj, zauvek te volim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x-none" sz="3600" dirty="0"/>
              <a:t>Najveće blago ja nalazim u tebi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9711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_template.potx</Template>
  <TotalTime>708</TotalTime>
  <Words>48</Words>
  <Application>Microsoft Macintosh PowerPoint</Application>
  <PresentationFormat>On-screen Show (16:9)</PresentationFormat>
  <Paragraphs>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Arial</vt:lpstr>
      <vt:lpstr>_template</vt:lpstr>
      <vt:lpstr>PowerPoint Presentation</vt:lpstr>
      <vt:lpstr>Môj Ježiš, si spásou  Pán, nie je nik ako Ty chcem v každý čas tak ako dnes Teba chváliť Pán môj, Kráľ</vt:lpstr>
      <vt:lpstr>Môj Majster, si štítom, záchrancom si, Pokoj môj všetko čo viem,  všetko čo mám, Tebe dávam Pán môj rád</vt:lpstr>
      <vt:lpstr>Sám si môj Boh, celá zem nech vidí sláva a moc, majestát Ti patrí hory pre trónom sa skláňajú  a Ty sám vládneš slávne </vt:lpstr>
      <vt:lpstr>Spievam Ti rád,  že si Pán môj a Kráľ navždy chcem stáť, Teba stále mať rád nič nie je viac ako láska čo dal si nám... </vt:lpstr>
      <vt:lpstr>Moj Isus, moj Gospod Niko nije kao ti I sve dok sam živ, ja slaviću te za čuda tvoje ljubavi</vt:lpstr>
      <vt:lpstr>Moj zaklon, moj štit si Snaga i uteha I svaki moj dah, i sve što sam ja neka te obožava</vt:lpstr>
      <vt:lpstr>Veličaj ga sad, pevaj mu zemljo sva Sva slava i čast Kralju mom pripada Planine padaju, mora se dižu pred silom tvog imena</vt:lpstr>
      <vt:lpstr>Radosno pevam o delima tvojim Zauvek sam tvoj, zauvek te volim Najveće blago ja nalazim u tebi</vt:lpstr>
      <vt:lpstr>PowerPoint Presentation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Tomašovičová Martina</cp:lastModifiedBy>
  <cp:revision>13</cp:revision>
  <dcterms:created xsi:type="dcterms:W3CDTF">2013-08-10T20:25:22Z</dcterms:created>
  <dcterms:modified xsi:type="dcterms:W3CDTF">2017-02-18T17:11:00Z</dcterms:modified>
</cp:coreProperties>
</file>