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70" r:id="rId6"/>
    <p:sldId id="269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33"/>
    <p:restoredTop sz="94728"/>
  </p:normalViewPr>
  <p:slideViewPr>
    <p:cSldViewPr snapToGrid="0" snapToObjects="1">
      <p:cViewPr varScale="1">
        <p:scale>
          <a:sx n="127" d="100"/>
          <a:sy n="127" d="100"/>
        </p:scale>
        <p:origin x="776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Nemôžem</a:t>
            </a:r>
            <a:r>
              <a:rPr lang="en-US" sz="3600" dirty="0"/>
              <a:t> </a:t>
            </a:r>
            <a:r>
              <a:rPr lang="en-US" sz="3600" dirty="0" err="1"/>
              <a:t>prestať</a:t>
            </a:r>
            <a:r>
              <a:rPr lang="en-US" sz="3600" dirty="0"/>
              <a:t> </a:t>
            </a:r>
            <a:r>
              <a:rPr lang="en-US" sz="3600" dirty="0" err="1"/>
              <a:t>myslieť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nemôžem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 smtClean="0"/>
              <a:t>striasť</a:t>
            </a:r>
            <a:r>
              <a:rPr lang="en-US" sz="3600" dirty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Si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oheň</a:t>
            </a:r>
            <a:r>
              <a:rPr lang="en-US" sz="3600" dirty="0"/>
              <a:t> v </a:t>
            </a:r>
            <a:r>
              <a:rPr lang="en-US" sz="3600" dirty="0" err="1"/>
              <a:t>mojom</a:t>
            </a:r>
            <a:r>
              <a:rPr lang="en-US" sz="3600" dirty="0"/>
              <a:t> </a:t>
            </a:r>
            <a:r>
              <a:rPr lang="en-US" sz="3600" dirty="0" err="1"/>
              <a:t>vnútri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páli</a:t>
            </a:r>
            <a:r>
              <a:rPr lang="en-US" sz="3600" dirty="0"/>
              <a:t> ma,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páliš</a:t>
            </a:r>
            <a:r>
              <a:rPr lang="en-US" sz="3600" dirty="0"/>
              <a:t> </a:t>
            </a:r>
            <a:r>
              <a:rPr lang="en-US" sz="3600" dirty="0" smtClean="0"/>
              <a:t>ma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S</a:t>
            </a:r>
            <a:r>
              <a:rPr lang="en-US" sz="3600" dirty="0" smtClean="0"/>
              <a:t>i </a:t>
            </a: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S</a:t>
            </a:r>
            <a:r>
              <a:rPr lang="en-US" sz="3600" dirty="0" smtClean="0"/>
              <a:t>i </a:t>
            </a: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smtClean="0"/>
              <a:t>A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zdá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spíš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smtClean="0"/>
              <a:t>Ja </a:t>
            </a: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zavolám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 smtClean="0"/>
              <a:t>Proti</a:t>
            </a:r>
            <a:r>
              <a:rPr lang="en-US" sz="3600" dirty="0" smtClean="0"/>
              <a:t> </a:t>
            </a:r>
            <a:r>
              <a:rPr lang="en-US" sz="3600" dirty="0" err="1"/>
              <a:t>búrkam</a:t>
            </a:r>
            <a:r>
              <a:rPr lang="en-US" sz="3600" dirty="0"/>
              <a:t>, </a:t>
            </a:r>
            <a:r>
              <a:rPr lang="en-US" sz="3600" dirty="0" err="1"/>
              <a:t>proti</a:t>
            </a:r>
            <a:r>
              <a:rPr lang="en-US" sz="3600" dirty="0"/>
              <a:t> </a:t>
            </a:r>
            <a:r>
              <a:rPr lang="en-US" sz="3600" dirty="0" err="1"/>
              <a:t>tmám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4472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Si </a:t>
            </a:r>
            <a:r>
              <a:rPr lang="en-US" sz="3600" dirty="0" err="1" smtClean="0"/>
              <a:t>verný</a:t>
            </a:r>
            <a:r>
              <a:rPr lang="en-US" sz="3600" dirty="0" smtClean="0"/>
              <a:t> </a:t>
            </a:r>
            <a:r>
              <a:rPr lang="en-US" sz="3600" dirty="0" err="1" smtClean="0"/>
              <a:t>Boh</a:t>
            </a:r>
            <a:r>
              <a:rPr lang="en-US" sz="3600" dirty="0" smtClean="0"/>
              <a:t> a </a:t>
            </a:r>
            <a:r>
              <a:rPr lang="en-US" sz="3600" dirty="0" err="1" smtClean="0"/>
              <a:t>verný</a:t>
            </a:r>
            <a:r>
              <a:rPr lang="en-US" sz="3600" dirty="0" smtClean="0"/>
              <a:t> </a:t>
            </a:r>
            <a:r>
              <a:rPr lang="en-US" sz="3600" dirty="0" err="1" smtClean="0"/>
              <a:t>Kráľ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dokončíš</a:t>
            </a:r>
            <a:r>
              <a:rPr lang="en-US" sz="3600" dirty="0" smtClean="0"/>
              <a:t> </a:t>
            </a:r>
            <a:r>
              <a:rPr lang="en-US" sz="3600" dirty="0" err="1" smtClean="0"/>
              <a:t>dielo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ktoré</a:t>
            </a:r>
            <a:r>
              <a:rPr lang="en-US" sz="3600" dirty="0" smtClean="0"/>
              <a:t>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vo</a:t>
            </a:r>
            <a:r>
              <a:rPr lang="en-US" sz="3600" dirty="0" smtClean="0"/>
              <a:t> </a:t>
            </a:r>
            <a:r>
              <a:rPr lang="en-US" sz="3600" dirty="0" err="1" smtClean="0"/>
              <a:t>mne</a:t>
            </a:r>
            <a:r>
              <a:rPr lang="en-US" sz="3600" dirty="0" smtClean="0"/>
              <a:t> </a:t>
            </a:r>
            <a:r>
              <a:rPr lang="en-US" sz="3600" dirty="0" err="1" smtClean="0"/>
              <a:t>začal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4290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Si </a:t>
            </a:r>
            <a:r>
              <a:rPr lang="en-US" sz="3600" dirty="0" err="1"/>
              <a:t>verný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a </a:t>
            </a:r>
            <a:r>
              <a:rPr lang="en-US" sz="3600" dirty="0" err="1"/>
              <a:t>verný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nevzdáš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snov</a:t>
            </a:r>
            <a:r>
              <a:rPr lang="en-US" sz="3600" dirty="0"/>
              <a:t>, </a:t>
            </a:r>
            <a:r>
              <a:rPr lang="en-US" sz="3600" dirty="0" err="1"/>
              <a:t>ktoré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so </a:t>
            </a:r>
            <a:r>
              <a:rPr lang="en-US" sz="3600" dirty="0" err="1"/>
              <a:t>mnou</a:t>
            </a:r>
            <a:r>
              <a:rPr lang="en-US" sz="3600" dirty="0"/>
              <a:t> </a:t>
            </a:r>
            <a:r>
              <a:rPr lang="en-US" sz="3600" dirty="0" err="1"/>
              <a:t>snívať</a:t>
            </a:r>
            <a:r>
              <a:rPr lang="en-US" sz="3600" dirty="0"/>
              <a:t> </a:t>
            </a:r>
            <a:r>
              <a:rPr lang="en-US" sz="3600" dirty="0" err="1"/>
              <a:t>začal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504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Ohlásim</a:t>
            </a:r>
            <a:r>
              <a:rPr lang="en-US" sz="3600" dirty="0"/>
              <a:t> zo </a:t>
            </a:r>
            <a:r>
              <a:rPr lang="en-US" sz="3600" dirty="0" err="1"/>
              <a:t>striech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ľúbiš</a:t>
            </a:r>
            <a:r>
              <a:rPr lang="en-US" sz="3600" dirty="0"/>
              <a:t> </a:t>
            </a:r>
            <a:r>
              <a:rPr lang="en-US" sz="3600" dirty="0" err="1"/>
              <a:t>mňa</a:t>
            </a:r>
            <a:r>
              <a:rPr lang="en-US" sz="3600" dirty="0"/>
              <a:t> a ja </a:t>
            </a:r>
            <a:r>
              <a:rPr lang="en-US" sz="3600" dirty="0" err="1"/>
              <a:t>ľúbim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smtClean="0"/>
              <a:t>eba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Ohlásim</a:t>
            </a:r>
            <a:r>
              <a:rPr lang="en-US" sz="3600" dirty="0"/>
              <a:t> zo </a:t>
            </a:r>
            <a:r>
              <a:rPr lang="en-US" sz="3600" dirty="0" err="1"/>
              <a:t>striech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verný</a:t>
            </a:r>
            <a:r>
              <a:rPr lang="en-US" sz="3600" dirty="0"/>
              <a:t> a </a:t>
            </a:r>
            <a:r>
              <a:rPr lang="en-US" sz="3600" dirty="0" err="1"/>
              <a:t>verný</a:t>
            </a:r>
            <a:r>
              <a:rPr lang="en-US" sz="3600" dirty="0"/>
              <a:t> a </a:t>
            </a:r>
            <a:r>
              <a:rPr lang="en-US" sz="3600" dirty="0" err="1"/>
              <a:t>verný</a:t>
            </a:r>
            <a:r>
              <a:rPr lang="en-US" sz="3600" dirty="0"/>
              <a:t> </a:t>
            </a:r>
            <a:r>
              <a:rPr lang="en-US" sz="3600" dirty="0" smtClean="0"/>
              <a:t>Kr</a:t>
            </a:r>
            <a:r>
              <a:rPr lang="sk-SK" sz="3600" dirty="0" err="1" smtClean="0"/>
              <a:t>áľ</a:t>
            </a:r>
            <a:r>
              <a:rPr lang="en-US" sz="3600" dirty="0" smtClean="0"/>
              <a:t>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616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6</TotalTime>
  <Words>28</Words>
  <Application>Microsoft Macintosh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Black</vt:lpstr>
      <vt:lpstr>PowerPoint Presentation</vt:lpstr>
      <vt:lpstr>Nemôžem prestať myslieť na Teba, nemôžem sa Ťa striasť  Si ako oheň v mojom vnútri, čo páli ma, Ty páliš ma </vt:lpstr>
      <vt:lpstr>Si všetko čo chcem, Si všetko čo mám, A aj keď zdá sa, že spíš, Ja tvoje meno zavolám, Proti búrkam, proti tmám!</vt:lpstr>
      <vt:lpstr>Si verný Boh a verný Kráľ dokončíš dielo, ktoré si vo mne začal.</vt:lpstr>
      <vt:lpstr>Si verný Boh a verný Kráľ, nevzdáš sa snov, ktoré si so mnou snívať začal.</vt:lpstr>
      <vt:lpstr>Ohlásim zo striech, že ľúbiš mňa a ja ľúbim teba Ohlásim zo striech, že si verný a verný a verný Kráľ!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2</cp:revision>
  <dcterms:created xsi:type="dcterms:W3CDTF">2015-12-06T08:50:22Z</dcterms:created>
  <dcterms:modified xsi:type="dcterms:W3CDTF">2016-01-30T16:24:24Z</dcterms:modified>
</cp:coreProperties>
</file>