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65" r:id="rId3"/>
    <p:sldId id="268" r:id="rId4"/>
    <p:sldId id="269" r:id="rId5"/>
    <p:sldId id="270" r:id="rId6"/>
    <p:sldId id="271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37"/>
    <p:restoredTop sz="96197"/>
  </p:normalViewPr>
  <p:slideViewPr>
    <p:cSldViewPr snapToGrid="0" snapToObjects="1">
      <p:cViewPr varScale="1">
        <p:scale>
          <a:sx n="158" d="100"/>
          <a:sy n="158" d="100"/>
        </p:scale>
        <p:origin x="320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74BD6-1B68-DB40-ADB7-C13A72D6284E}" type="datetimeFigureOut">
              <a:rPr lang="en-US" smtClean="0"/>
              <a:t>12/6/23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9E25E-1FAB-E84B-8514-B83EEB6FD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93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69E25E-1FAB-E84B-8514-B83EEB6FD4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0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69E25E-1FAB-E84B-8514-B83EEB6FD4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27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69E25E-1FAB-E84B-8514-B83EEB6FD49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61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buFontTx/>
              <a:buNone/>
            </a:pPr>
            <a:r>
              <a:rPr lang="sk-SK" altLang="sk-SK" sz="3600" dirty="0"/>
              <a:t>Kto do dlane vtesná oceán?</a:t>
            </a:r>
            <a:br>
              <a:rPr lang="sk-SK" altLang="sk-SK" sz="3600" dirty="0"/>
            </a:br>
            <a:r>
              <a:rPr lang="sk-SK" altLang="sk-SK" sz="3600" dirty="0"/>
              <a:t>Kto spočíta všetok piesok, prach?</a:t>
            </a:r>
            <a:br>
              <a:rPr lang="sk-SK" altLang="sk-SK" sz="3600" dirty="0"/>
            </a:br>
            <a:r>
              <a:rPr lang="sk-SK" altLang="sk-SK" sz="3600" dirty="0"/>
              <a:t>Pred kým králi, národy kľaknú?</a:t>
            </a:r>
            <a:br>
              <a:rPr lang="sk-SK" altLang="sk-SK" sz="3600" dirty="0"/>
            </a:br>
            <a:r>
              <a:rPr lang="sk-SK" altLang="sk-SK" sz="3600" dirty="0"/>
              <a:t>Celá Zem mu zaspieva chválu.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buFontTx/>
              <a:buNone/>
            </a:pPr>
            <a:r>
              <a:rPr lang="sk-SK" altLang="sk-SK" sz="3600" dirty="0"/>
              <a:t>Hľa náš Boh! Príď pred Jeho trón,</a:t>
            </a:r>
            <a:br>
              <a:rPr lang="sk-SK" altLang="sk-SK" sz="3600" dirty="0"/>
            </a:br>
            <a:r>
              <a:rPr lang="sk-SK" altLang="sk-SK" sz="3600" dirty="0"/>
              <a:t>pridaj svoj hlas k chvále!</a:t>
            </a:r>
            <a:br>
              <a:rPr lang="sk-SK" altLang="sk-SK" sz="3600" dirty="0"/>
            </a:br>
            <a:r>
              <a:rPr lang="sk-SK" altLang="sk-SK" sz="3600" dirty="0"/>
              <a:t>Hľa náš Kráľ, niet nik ako on.</a:t>
            </a:r>
            <a:br>
              <a:rPr lang="sk-SK" altLang="sk-SK" sz="3600" dirty="0"/>
            </a:br>
            <a:r>
              <a:rPr lang="sk-SK" altLang="sk-SK" sz="3600" dirty="0"/>
              <a:t>Pridaj svoj hlas k chvále!</a:t>
            </a:r>
          </a:p>
        </p:txBody>
      </p:sp>
    </p:spTree>
    <p:extLst>
      <p:ext uri="{BB962C8B-B14F-4D97-AF65-F5344CB8AC3E}">
        <p14:creationId xmlns:p14="http://schemas.microsoft.com/office/powerpoint/2010/main" val="161716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buFontTx/>
              <a:buNone/>
            </a:pPr>
            <a:r>
              <a:rPr lang="sk-SK" altLang="sk-SK" sz="3600" dirty="0"/>
              <a:t>S kým sa radil, kto ho poúčal?</a:t>
            </a:r>
            <a:br>
              <a:rPr lang="sk-SK" altLang="sk-SK" sz="3600" dirty="0"/>
            </a:br>
            <a:r>
              <a:rPr lang="sk-SK" altLang="sk-SK" sz="3600" dirty="0"/>
              <a:t>Kto by mohol Boha pokúšať?</a:t>
            </a:r>
            <a:br>
              <a:rPr lang="sk-SK" altLang="sk-SK" sz="3600" dirty="0"/>
            </a:br>
            <a:r>
              <a:rPr lang="sk-SK" altLang="sk-SK" sz="3600" dirty="0"/>
              <a:t>Kto by učil najmúdrejšieho?</a:t>
            </a:r>
            <a:br>
              <a:rPr lang="sk-SK" altLang="sk-SK" sz="3600" dirty="0"/>
            </a:br>
            <a:r>
              <a:rPr lang="sk-SK" altLang="sk-SK" sz="3600" dirty="0"/>
              <a:t>Kto by spoznal chápanie Jeho?</a:t>
            </a:r>
            <a:br>
              <a:rPr lang="sk-SK" altLang="sk-SK" sz="3600" dirty="0"/>
            </a:br>
            <a:endParaRPr lang="sk-SK" altLang="sk-SK" sz="3600" dirty="0"/>
          </a:p>
        </p:txBody>
      </p:sp>
    </p:spTree>
    <p:extLst>
      <p:ext uri="{BB962C8B-B14F-4D97-AF65-F5344CB8AC3E}">
        <p14:creationId xmlns:p14="http://schemas.microsoft.com/office/powerpoint/2010/main" val="81516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buFontTx/>
              <a:buNone/>
            </a:pPr>
            <a:r>
              <a:rPr lang="sk-SK" altLang="sk-SK" sz="3600" dirty="0"/>
              <a:t>Kto mal klincom prebité dlane?</a:t>
            </a:r>
            <a:br>
              <a:rPr lang="sk-SK" altLang="sk-SK" sz="3600" dirty="0"/>
            </a:br>
            <a:r>
              <a:rPr lang="sk-SK" altLang="sk-SK" sz="3600" dirty="0"/>
              <a:t>Niesol viny ľuďmi páchané?</a:t>
            </a:r>
            <a:br>
              <a:rPr lang="sk-SK" altLang="sk-SK" sz="3600" dirty="0"/>
            </a:br>
            <a:r>
              <a:rPr lang="sk-SK" altLang="sk-SK" sz="3600" dirty="0"/>
              <a:t>Večný Boh sa k hrobu ponížil.</a:t>
            </a:r>
            <a:br>
              <a:rPr lang="sk-SK" altLang="sk-SK" sz="3600" dirty="0"/>
            </a:br>
            <a:r>
              <a:rPr lang="sk-SK" altLang="sk-SK" sz="3600" dirty="0"/>
              <a:t>Teraz vládne, smrť On porazil.</a:t>
            </a:r>
            <a:br>
              <a:rPr lang="sk-SK" altLang="sk-SK" sz="3600" dirty="0"/>
            </a:br>
            <a:endParaRPr lang="sk-SK" altLang="sk-SK" sz="3600" dirty="0"/>
          </a:p>
        </p:txBody>
      </p:sp>
    </p:spTree>
    <p:extLst>
      <p:ext uri="{BB962C8B-B14F-4D97-AF65-F5344CB8AC3E}">
        <p14:creationId xmlns:p14="http://schemas.microsoft.com/office/powerpoint/2010/main" val="211009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buFontTx/>
              <a:buNone/>
            </a:pPr>
            <a:r>
              <a:rPr lang="sk-SK" altLang="sk-SK" sz="3600" dirty="0">
                <a:solidFill>
                  <a:srgbClr val="00B0F0"/>
                </a:solidFill>
              </a:rPr>
              <a:t>[muži] </a:t>
            </a:r>
            <a:r>
              <a:rPr lang="sk-SK" altLang="sk-SK" sz="3600" dirty="0"/>
              <a:t>Kráľom si na veky. </a:t>
            </a:r>
            <a:br>
              <a:rPr lang="sk-SK" altLang="sk-SK" sz="3600" dirty="0"/>
            </a:br>
            <a:r>
              <a:rPr lang="sk-SK" altLang="sk-SK" sz="3600" dirty="0">
                <a:solidFill>
                  <a:srgbClr val="FFFF00"/>
                </a:solidFill>
              </a:rPr>
              <a:t>[ženy] </a:t>
            </a:r>
            <a:r>
              <a:rPr lang="sk-SK" altLang="sk-SK" sz="3600" dirty="0"/>
              <a:t>Svojou slávou zem plníš.</a:t>
            </a:r>
          </a:p>
        </p:txBody>
      </p:sp>
    </p:spTree>
    <p:extLst>
      <p:ext uri="{BB962C8B-B14F-4D97-AF65-F5344CB8AC3E}">
        <p14:creationId xmlns:p14="http://schemas.microsoft.com/office/powerpoint/2010/main" val="168172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1417</TotalTime>
  <Words>141</Words>
  <Application>Microsoft Macintosh PowerPoint</Application>
  <PresentationFormat>On-screen Show (16:9)</PresentationFormat>
  <Paragraphs>8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Black</vt:lpstr>
      <vt:lpstr>PowerPoint Presentation</vt:lpstr>
      <vt:lpstr>Kto do dlane vtesná oceán? Kto spočíta všetok piesok, prach? Pred kým králi, národy kľaknú? Celá Zem mu zaspieva chválu.</vt:lpstr>
      <vt:lpstr>Hľa náš Boh! Príď pred Jeho trón, pridaj svoj hlas k chvále! Hľa náš Kráľ, niet nik ako on. Pridaj svoj hlas k chvále!</vt:lpstr>
      <vt:lpstr>S kým sa radil, kto ho poúčal? Kto by mohol Boha pokúšať? Kto by učil najmúdrejšieho? Kto by spoznal chápanie Jeho? </vt:lpstr>
      <vt:lpstr>Kto mal klincom prebité dlane? Niesol viny ľuďmi páchané? Večný Boh sa k hrobu ponížil. Teraz vládne, smrť On porazil. </vt:lpstr>
      <vt:lpstr>[muži] Kráľom si na veky.  [ženy] Svojou slávou zem plníš.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Marek Tomašovič</cp:lastModifiedBy>
  <cp:revision>3</cp:revision>
  <dcterms:created xsi:type="dcterms:W3CDTF">2018-03-17T14:03:01Z</dcterms:created>
  <dcterms:modified xsi:type="dcterms:W3CDTF">2023-12-07T15:02:46Z</dcterms:modified>
</cp:coreProperties>
</file>