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9" r:id="rId4"/>
    <p:sldId id="270" r:id="rId5"/>
    <p:sldId id="271" r:id="rId6"/>
    <p:sldId id="272" r:id="rId7"/>
    <p:sldId id="278" r:id="rId8"/>
    <p:sldId id="273" r:id="rId9"/>
    <p:sldId id="274" r:id="rId10"/>
    <p:sldId id="1063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16"/>
    <p:restoredTop sz="94726"/>
  </p:normalViewPr>
  <p:slideViewPr>
    <p:cSldViewPr snapToGrid="0" snapToObjects="1">
      <p:cViewPr varScale="1">
        <p:scale>
          <a:sx n="160" d="100"/>
          <a:sy n="160" d="100"/>
        </p:scale>
        <p:origin x="1192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7/26/25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60A19-9025-BF19-4A70-FCB148D41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D7154-A638-548A-285B-EF8DD63DC8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Nech už je ten deň, keď Ježiš príde zas.</a:t>
            </a:r>
            <a:br>
              <a:rPr lang="sk-SK" sz="3600" dirty="0"/>
            </a:br>
            <a:r>
              <a:rPr lang="sk-SK" sz="3600" dirty="0"/>
              <a:t>Nech bolesť a strach </a:t>
            </a:r>
            <a:br>
              <a:rPr lang="sk-SK" sz="3600" dirty="0"/>
            </a:br>
            <a:r>
              <a:rPr lang="sk-SK" sz="3600" dirty="0"/>
              <a:t>viac nemá miesto v nás.</a:t>
            </a:r>
            <a:br>
              <a:rPr lang="sk-SK" sz="3600" dirty="0"/>
            </a:br>
            <a:r>
              <a:rPr lang="sk-SK" sz="3600" dirty="0"/>
              <a:t>Svet spravodlivý, kde nie je zloby tieň,</a:t>
            </a:r>
            <a:br>
              <a:rPr lang="sk-SK" sz="3600" dirty="0"/>
            </a:br>
            <a:r>
              <a:rPr lang="sk-SK" sz="3600" dirty="0"/>
              <a:t>nech nájdení sme v Kristovi v ten deň.</a:t>
            </a:r>
            <a:endParaRPr lang="sk-SK" sz="3500" dirty="0"/>
          </a:p>
        </p:txBody>
      </p:sp>
    </p:spTree>
    <p:extLst>
      <p:ext uri="{BB962C8B-B14F-4D97-AF65-F5344CB8AC3E}">
        <p14:creationId xmlns:p14="http://schemas.microsoft.com/office/powerpoint/2010/main" val="365092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Svet plný zla raz bude súdiť sám Boh,</a:t>
            </a:r>
            <a:br>
              <a:rPr lang="sk-SK" sz="3600" dirty="0"/>
            </a:br>
            <a:r>
              <a:rPr lang="sk-SK" sz="3600" dirty="0"/>
              <a:t>každý skutok odhalí tam on.</a:t>
            </a:r>
            <a:br>
              <a:rPr lang="sk-SK" sz="3600" dirty="0"/>
            </a:br>
            <a:r>
              <a:rPr lang="sk-SK" sz="3600" dirty="0"/>
              <a:t>Vtedy protivníci budú triasť sa,</a:t>
            </a:r>
            <a:br>
              <a:rPr lang="sk-SK" sz="3600" dirty="0"/>
            </a:br>
            <a:r>
              <a:rPr lang="sk-SK" sz="3600" dirty="0"/>
              <a:t>keď Kráľ zasadne na svoj svätý trón.</a:t>
            </a:r>
            <a:endParaRPr lang="sk-SK" sz="3500" dirty="0"/>
          </a:p>
        </p:txBody>
      </p:sp>
    </p:spTree>
    <p:extLst>
      <p:ext uri="{BB962C8B-B14F-4D97-AF65-F5344CB8AC3E}">
        <p14:creationId xmlns:p14="http://schemas.microsoft.com/office/powerpoint/2010/main" val="221821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9FE40-7700-A806-2CDD-838D1544D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C75B9-7A79-8632-18A4-B56D78375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Práve vtedy skončí každý útlak,</a:t>
            </a:r>
            <a:br>
              <a:rPr lang="sk-SK" sz="3600" dirty="0"/>
            </a:br>
            <a:r>
              <a:rPr lang="sk-SK" sz="3600" dirty="0"/>
              <a:t>skryté zlo on svetlom prežiari.</a:t>
            </a:r>
            <a:br>
              <a:rPr lang="sk-SK" sz="3600" dirty="0"/>
            </a:br>
            <a:r>
              <a:rPr lang="sk-SK" sz="3600" dirty="0"/>
              <a:t>Nepriatelia uzrú jeho slávu,</a:t>
            </a:r>
            <a:br>
              <a:rPr lang="sk-SK" sz="3600" dirty="0"/>
            </a:br>
            <a:r>
              <a:rPr lang="sk-SK" sz="3600" dirty="0"/>
              <a:t>pred Boží súd sa každý postaví</a:t>
            </a:r>
            <a:endParaRPr lang="sk-SK" sz="3500" dirty="0"/>
          </a:p>
        </p:txBody>
      </p:sp>
    </p:spTree>
    <p:extLst>
      <p:ext uri="{BB962C8B-B14F-4D97-AF65-F5344CB8AC3E}">
        <p14:creationId xmlns:p14="http://schemas.microsoft.com/office/powerpoint/2010/main" val="153199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B6AAE-1041-8B26-3917-D13706B6F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40B66-0F7A-5D0C-19C8-E3E3FEC55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Nech už je ten deň, keď Ježiš príde zas.</a:t>
            </a:r>
            <a:br>
              <a:rPr lang="sk-SK" sz="3600" dirty="0"/>
            </a:br>
            <a:r>
              <a:rPr lang="sk-SK" sz="3600" dirty="0"/>
              <a:t>Nech bolesť a strach </a:t>
            </a:r>
            <a:br>
              <a:rPr lang="sk-SK" sz="3600" dirty="0"/>
            </a:br>
            <a:r>
              <a:rPr lang="sk-SK" sz="3600" dirty="0"/>
              <a:t>viac nemá miesto v nás.</a:t>
            </a:r>
            <a:br>
              <a:rPr lang="sk-SK" sz="3600" dirty="0"/>
            </a:br>
            <a:r>
              <a:rPr lang="sk-SK" sz="3600" dirty="0"/>
              <a:t>Svet spravodlivý, kde nie je zloby tieň,</a:t>
            </a:r>
            <a:br>
              <a:rPr lang="sk-SK" sz="3600" dirty="0"/>
            </a:br>
            <a:r>
              <a:rPr lang="sk-SK" sz="3600" dirty="0"/>
              <a:t>nech nájdení sme v Kristovi v ten deň.</a:t>
            </a:r>
            <a:endParaRPr lang="sk-SK" sz="3500" dirty="0"/>
          </a:p>
        </p:txBody>
      </p:sp>
    </p:spTree>
    <p:extLst>
      <p:ext uri="{BB962C8B-B14F-4D97-AF65-F5344CB8AC3E}">
        <p14:creationId xmlns:p14="http://schemas.microsoft.com/office/powerpoint/2010/main" val="2950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0D077-2902-3B91-7B9D-1C8F77B34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DFE74-F06D-DBB3-08C6-C54DA57ABE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Tvárou v tvár raz budeme zrieť Kráľa</a:t>
            </a:r>
            <a:br>
              <a:rPr lang="sk-SK" sz="3600" dirty="0"/>
            </a:br>
            <a:r>
              <a:rPr lang="sk-SK" sz="3600" dirty="0"/>
              <a:t>a čeliť našim skutkom hanebným.</a:t>
            </a:r>
            <a:br>
              <a:rPr lang="sk-SK" sz="3600" dirty="0"/>
            </a:br>
            <a:r>
              <a:rPr lang="sk-SK" sz="3600" dirty="0"/>
              <a:t>Boh svätý je, no naša duša hriešna,</a:t>
            </a:r>
            <a:br>
              <a:rPr lang="sk-SK" sz="3600" dirty="0"/>
            </a:br>
            <a:r>
              <a:rPr lang="sk-SK" sz="3600" dirty="0"/>
              <a:t>len Kristus dokonalý život žil.</a:t>
            </a:r>
            <a:endParaRPr lang="sk-SK" sz="3500" dirty="0"/>
          </a:p>
        </p:txBody>
      </p:sp>
    </p:spTree>
    <p:extLst>
      <p:ext uri="{BB962C8B-B14F-4D97-AF65-F5344CB8AC3E}">
        <p14:creationId xmlns:p14="http://schemas.microsoft.com/office/powerpoint/2010/main" val="45972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96962-3DA6-2101-2780-2DFB9EA85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E526-3410-21DB-5B0B-53F2D0E73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On nádejou je každému kto verí,</a:t>
            </a:r>
            <a:br>
              <a:rPr lang="sk-SK" sz="3600" dirty="0"/>
            </a:br>
            <a:r>
              <a:rPr lang="sk-SK" sz="3600" dirty="0"/>
              <a:t>kto v pokání ten potupný kríž zrel.</a:t>
            </a:r>
            <a:br>
              <a:rPr lang="sk-SK" sz="3600" dirty="0"/>
            </a:br>
            <a:r>
              <a:rPr lang="sk-SK" sz="3600" dirty="0"/>
              <a:t>Tak Kristus čelil súdu našich hriechov</a:t>
            </a:r>
            <a:br>
              <a:rPr lang="sk-SK" sz="3600" dirty="0"/>
            </a:br>
            <a:r>
              <a:rPr lang="sk-SK" sz="3600" dirty="0"/>
              <a:t>zdolal našu hanbu, strach a hnev.</a:t>
            </a:r>
            <a:endParaRPr lang="sk-SK" sz="3500" dirty="0"/>
          </a:p>
        </p:txBody>
      </p:sp>
    </p:spTree>
    <p:extLst>
      <p:ext uri="{BB962C8B-B14F-4D97-AF65-F5344CB8AC3E}">
        <p14:creationId xmlns:p14="http://schemas.microsoft.com/office/powerpoint/2010/main" val="96917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FF165-A42B-DCCC-7620-92EACEB0C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0A93E-176E-480D-0D8E-30AD3DF0E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Nech už je ten deň, keď Ježiš príde zas.</a:t>
            </a:r>
            <a:br>
              <a:rPr lang="sk-SK" sz="3600" dirty="0"/>
            </a:br>
            <a:r>
              <a:rPr lang="sk-SK" sz="3600" dirty="0"/>
              <a:t>Nech bolesť a strach </a:t>
            </a:r>
            <a:br>
              <a:rPr lang="sk-SK" sz="3600" dirty="0"/>
            </a:br>
            <a:r>
              <a:rPr lang="sk-SK" sz="3600" dirty="0"/>
              <a:t>viac nemá miesto v nás.</a:t>
            </a:r>
            <a:br>
              <a:rPr lang="sk-SK" sz="3600" dirty="0"/>
            </a:br>
            <a:r>
              <a:rPr lang="sk-SK" sz="3600" dirty="0"/>
              <a:t>Svet spravodlivý, kde nie je zloby tieň,</a:t>
            </a:r>
            <a:br>
              <a:rPr lang="sk-SK" sz="3600" dirty="0"/>
            </a:br>
            <a:r>
              <a:rPr lang="sk-SK" sz="3600" dirty="0"/>
              <a:t>nech nájdení sme v Kristovi v ten deň.</a:t>
            </a:r>
            <a:endParaRPr lang="sk-SK" sz="3500" dirty="0"/>
          </a:p>
        </p:txBody>
      </p:sp>
    </p:spTree>
    <p:extLst>
      <p:ext uri="{BB962C8B-B14F-4D97-AF65-F5344CB8AC3E}">
        <p14:creationId xmlns:p14="http://schemas.microsoft.com/office/powerpoint/2010/main" val="225418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B1A68-DBB8-9681-BE02-5C809EBB4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B95E8-97E3-7347-5CF4-9DA1DD8FF4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Svetlo prišlo do temnoty sveta</a:t>
            </a:r>
            <a:br>
              <a:rPr lang="sk-SK" sz="3600" dirty="0"/>
            </a:br>
            <a:r>
              <a:rPr lang="sk-SK" sz="3600" dirty="0"/>
              <a:t>Syn Boží na kríž opustený šiel</a:t>
            </a:r>
            <a:br>
              <a:rPr lang="sk-SK" sz="3600" dirty="0"/>
            </a:br>
            <a:r>
              <a:rPr lang="sk-SK" sz="3600" dirty="0"/>
              <a:t>V agónii Spasiteľ náš trpel</a:t>
            </a:r>
            <a:br>
              <a:rPr lang="sk-SK" sz="3600" dirty="0"/>
            </a:br>
            <a:r>
              <a:rPr lang="sk-SK" sz="3600" dirty="0"/>
              <a:t>Nevinný za darebákov mrel.</a:t>
            </a:r>
            <a:endParaRPr lang="sk-SK" sz="3500" dirty="0"/>
          </a:p>
        </p:txBody>
      </p:sp>
    </p:spTree>
    <p:extLst>
      <p:ext uri="{BB962C8B-B14F-4D97-AF65-F5344CB8AC3E}">
        <p14:creationId xmlns:p14="http://schemas.microsoft.com/office/powerpoint/2010/main" val="246489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4A8E3-9DC5-96BA-F81C-3CB1BD38A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277B3-4B33-8D61-BECD-EE23B239B0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No v tretí deň však slávne z mŕtvych vstáva</a:t>
            </a:r>
            <a:br>
              <a:rPr lang="sk-SK" sz="3600" dirty="0"/>
            </a:br>
            <a:r>
              <a:rPr lang="sk-SK" sz="3600" dirty="0"/>
              <a:t>A v moci vládne z trónu v nebesiach</a:t>
            </a:r>
            <a:br>
              <a:rPr lang="sk-SK" sz="3600" dirty="0"/>
            </a:br>
            <a:r>
              <a:rPr lang="sk-SK" sz="3600" dirty="0"/>
              <a:t>Chváľme Ho za milosť čo nám dáva</a:t>
            </a:r>
            <a:br>
              <a:rPr lang="sk-SK" sz="3600" dirty="0"/>
            </a:br>
            <a:r>
              <a:rPr lang="sk-SK" sz="3600" dirty="0"/>
              <a:t>Kým náš Pán príde domov si nás vziať.</a:t>
            </a:r>
            <a:endParaRPr lang="sk-SK" sz="3500" dirty="0"/>
          </a:p>
        </p:txBody>
      </p:sp>
    </p:spTree>
    <p:extLst>
      <p:ext uri="{BB962C8B-B14F-4D97-AF65-F5344CB8AC3E}">
        <p14:creationId xmlns:p14="http://schemas.microsoft.com/office/powerpoint/2010/main" val="230810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25</TotalTime>
  <Words>310</Words>
  <Application>Microsoft Macintosh PowerPoint</Application>
  <PresentationFormat>On-screen Show (16:9)</PresentationFormat>
  <Paragraphs>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_template</vt:lpstr>
      <vt:lpstr>PowerPoint Presentation</vt:lpstr>
      <vt:lpstr>Svet plný zla raz bude súdiť sám Boh, každý skutok odhalí tam on. Vtedy protivníci budú triasť sa, keď Kráľ zasadne na svoj svätý trón.</vt:lpstr>
      <vt:lpstr>Práve vtedy skončí každý útlak, skryté zlo on svetlom prežiari. Nepriatelia uzrú jeho slávu, pred Boží súd sa každý postaví</vt:lpstr>
      <vt:lpstr>Nech už je ten deň, keď Ježiš príde zas. Nech bolesť a strach  viac nemá miesto v nás. Svet spravodlivý, kde nie je zloby tieň, nech nájdení sme v Kristovi v ten deň.</vt:lpstr>
      <vt:lpstr>Tvárou v tvár raz budeme zrieť Kráľa a čeliť našim skutkom hanebným. Boh svätý je, no naša duša hriešna, len Kristus dokonalý život žil.</vt:lpstr>
      <vt:lpstr>On nádejou je každému kto verí, kto v pokání ten potupný kríž zrel. Tak Kristus čelil súdu našich hriechov zdolal našu hanbu, strach a hnev.</vt:lpstr>
      <vt:lpstr>Nech už je ten deň, keď Ježiš príde zas. Nech bolesť a strach  viac nemá miesto v nás. Svet spravodlivý, kde nie je zloby tieň, nech nájdení sme v Kristovi v ten deň.</vt:lpstr>
      <vt:lpstr>Svetlo prišlo do temnoty sveta Syn Boží na kríž opustený šiel V agónii Spasiteľ náš trpel Nevinný za darebákov mrel.</vt:lpstr>
      <vt:lpstr>No v tretí deň však slávne z mŕtvych vstáva A v moci vládne z trónu v nebesiach Chváľme Ho za milosť čo nám dáva Kým náš Pán príde domov si nás vziať.</vt:lpstr>
      <vt:lpstr>Nech už je ten deň, keď Ježiš príde zas. Nech bolesť a strach  viac nemá miesto v nás. Svet spravodlivý, kde nie je zloby tieň, nech nájdení sme v Kristovi v ten deň.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5</cp:revision>
  <dcterms:created xsi:type="dcterms:W3CDTF">2014-01-08T14:48:57Z</dcterms:created>
  <dcterms:modified xsi:type="dcterms:W3CDTF">2025-07-26T13:44:16Z</dcterms:modified>
</cp:coreProperties>
</file>