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Či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veľký</a:t>
            </a:r>
            <a:r>
              <a:rPr lang="en-US" sz="3600" dirty="0"/>
              <a:t> a </a:t>
            </a:r>
            <a:r>
              <a:rPr lang="en-US" sz="3600" dirty="0" err="1"/>
              <a:t>či</a:t>
            </a:r>
            <a:r>
              <a:rPr lang="en-US" sz="3600" dirty="0"/>
              <a:t> </a:t>
            </a:r>
            <a:r>
              <a:rPr lang="en-US" sz="3600" dirty="0" err="1"/>
              <a:t>malý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možno</a:t>
            </a:r>
            <a:r>
              <a:rPr lang="en-US" sz="3600" dirty="0"/>
              <a:t> </a:t>
            </a:r>
            <a:r>
              <a:rPr lang="en-US" sz="3600" dirty="0" err="1"/>
              <a:t>akurát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Či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tučný</a:t>
            </a:r>
            <a:r>
              <a:rPr lang="en-US" sz="3600" dirty="0"/>
              <a:t> a </a:t>
            </a:r>
            <a:r>
              <a:rPr lang="en-US" sz="3600" dirty="0" err="1"/>
              <a:t>či</a:t>
            </a:r>
            <a:r>
              <a:rPr lang="en-US" sz="3600" dirty="0"/>
              <a:t> </a:t>
            </a:r>
            <a:r>
              <a:rPr lang="en-US" sz="3600" dirty="0" err="1"/>
              <a:t>chudý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možno</a:t>
            </a:r>
            <a:r>
              <a:rPr lang="en-US" sz="3600" dirty="0"/>
              <a:t> </a:t>
            </a:r>
            <a:r>
              <a:rPr lang="en-US" sz="3600" dirty="0" err="1"/>
              <a:t>akurát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398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On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miluje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smeješ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miluje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plačeš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miluje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mračíš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miluje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spíš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9680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Je to </a:t>
            </a:r>
            <a:r>
              <a:rPr lang="en-US" sz="3600" dirty="0" err="1"/>
              <a:t>jedno</a:t>
            </a:r>
            <a:r>
              <a:rPr lang="en-US" sz="3600" dirty="0"/>
              <a:t> </a:t>
            </a:r>
            <a:r>
              <a:rPr lang="en-US" sz="3600" dirty="0" err="1"/>
              <a:t>jak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cítiš</a:t>
            </a:r>
            <a:r>
              <a:rPr lang="en-US" sz="3600" dirty="0"/>
              <a:t> 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jak</a:t>
            </a:r>
            <a:r>
              <a:rPr lang="en-US" sz="3600" dirty="0"/>
              <a:t> </a:t>
            </a:r>
            <a:r>
              <a:rPr lang="en-US" sz="3600" dirty="0" err="1"/>
              <a:t>vyzeráš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252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27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Či si veľký a či malý,  možno akurát,  Boh ťa má rád. </vt:lpstr>
      <vt:lpstr>Či si tučný a či chudý,  možno akurát  Boh ťa má rád. </vt:lpstr>
      <vt:lpstr>On ťa miluje keď sa smeješ,  ťa miluje aj keď plačeš  ťa miluje keď sa mračíš,  ťa miluje aj keď spíš. </vt:lpstr>
      <vt:lpstr>Je to jedno jak sa cítiš   a jak vyzeráš  Boh ťa má rád. 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2016-10-21T13:16:26Z</dcterms:created>
  <dcterms:modified xsi:type="dcterms:W3CDTF">2016-10-21T13:17:32Z</dcterms:modified>
</cp:coreProperties>
</file>