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Pú</a:t>
            </a:r>
            <a:r>
              <a:rPr lang="en-US" sz="3600" dirty="0"/>
              <a:t>, </a:t>
            </a:r>
            <a:r>
              <a:rPr lang="en-US" sz="3600" dirty="0" err="1"/>
              <a:t>pú</a:t>
            </a:r>
            <a:r>
              <a:rPr lang="en-US" sz="3600" dirty="0"/>
              <a:t>, </a:t>
            </a:r>
            <a:r>
              <a:rPr lang="en-US" sz="3600" dirty="0" err="1"/>
              <a:t>púpavienky</a:t>
            </a:r>
            <a:r>
              <a:rPr lang="en-US" sz="3600" dirty="0"/>
              <a:t> v </a:t>
            </a:r>
            <a:r>
              <a:rPr lang="en-US" sz="3600" dirty="0" err="1"/>
              <a:t>žltom</a:t>
            </a:r>
            <a:r>
              <a:rPr lang="en-US" sz="3600" dirty="0"/>
              <a:t> </a:t>
            </a:r>
            <a:r>
              <a:rPr lang="en-US" sz="3600" dirty="0" err="1"/>
              <a:t>klobúčku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vraj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posadali</a:t>
            </a:r>
            <a:r>
              <a:rPr lang="en-US" sz="3600" dirty="0"/>
              <a:t> </a:t>
            </a:r>
            <a:r>
              <a:rPr lang="en-US" sz="3600" dirty="0" err="1"/>
              <a:t>ráno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lúčku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Nakláňali</a:t>
            </a:r>
            <a:r>
              <a:rPr lang="en-US" sz="3600" dirty="0"/>
              <a:t> k </a:t>
            </a:r>
            <a:r>
              <a:rPr lang="en-US" sz="3600" dirty="0" err="1"/>
              <a:t>sebe</a:t>
            </a:r>
            <a:r>
              <a:rPr lang="en-US" sz="3600" dirty="0"/>
              <a:t> </a:t>
            </a:r>
            <a:r>
              <a:rPr lang="en-US" sz="3600" dirty="0" err="1"/>
              <a:t>zlaté</a:t>
            </a:r>
            <a:r>
              <a:rPr lang="en-US" sz="3600" dirty="0"/>
              <a:t> </a:t>
            </a:r>
            <a:r>
              <a:rPr lang="en-US" sz="3600" dirty="0" err="1"/>
              <a:t>hlavičky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Sú</a:t>
            </a:r>
            <a:r>
              <a:rPr lang="en-US" sz="3600" dirty="0"/>
              <a:t> to </a:t>
            </a:r>
            <a:r>
              <a:rPr lang="en-US" sz="3600" dirty="0" err="1"/>
              <a:t>malé</a:t>
            </a:r>
            <a:r>
              <a:rPr lang="en-US" sz="3600" dirty="0"/>
              <a:t> </a:t>
            </a:r>
            <a:r>
              <a:rPr lang="en-US" sz="3600" dirty="0" err="1"/>
              <a:t>deti</a:t>
            </a:r>
            <a:r>
              <a:rPr lang="en-US" sz="3600" dirty="0"/>
              <a:t>, </a:t>
            </a:r>
            <a:r>
              <a:rPr lang="en-US" sz="3600" dirty="0" err="1"/>
              <a:t>veľkej</a:t>
            </a:r>
            <a:r>
              <a:rPr lang="en-US" sz="3600" dirty="0"/>
              <a:t> </a:t>
            </a:r>
            <a:r>
              <a:rPr lang="en-US" sz="3600" dirty="0" err="1"/>
              <a:t>mamičky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Cing</a:t>
            </a:r>
            <a:r>
              <a:rPr lang="en-US" sz="3600" dirty="0"/>
              <a:t>, </a:t>
            </a:r>
            <a:r>
              <a:rPr lang="en-US" sz="3600" dirty="0" err="1"/>
              <a:t>cing</a:t>
            </a:r>
            <a:r>
              <a:rPr lang="en-US" sz="3600" dirty="0"/>
              <a:t>, </a:t>
            </a:r>
            <a:r>
              <a:rPr lang="en-US" sz="3600" dirty="0" err="1"/>
              <a:t>cingilingi</a:t>
            </a:r>
            <a:r>
              <a:rPr lang="en-US" sz="3600" dirty="0"/>
              <a:t> </a:t>
            </a:r>
            <a:r>
              <a:rPr lang="en-US" sz="3600" dirty="0" err="1"/>
              <a:t>ku</a:t>
            </a:r>
            <a:r>
              <a:rPr lang="en-US" sz="3600" dirty="0"/>
              <a:t> </a:t>
            </a:r>
            <a:r>
              <a:rPr lang="en-US" sz="3600" dirty="0" err="1"/>
              <a:t>zvončekom</a:t>
            </a:r>
            <a:r>
              <a:rPr lang="en-US" sz="3600" dirty="0"/>
              <a:t> </a:t>
            </a:r>
            <a:r>
              <a:rPr lang="en-US" sz="3600" dirty="0" err="1"/>
              <a:t>zas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piesni</a:t>
            </a:r>
            <a:r>
              <a:rPr lang="en-US" sz="3600" dirty="0"/>
              <a:t> </a:t>
            </a:r>
            <a:r>
              <a:rPr lang="en-US" sz="3600" dirty="0" err="1"/>
              <a:t>konvalinky</a:t>
            </a:r>
            <a:r>
              <a:rPr lang="en-US" sz="3600" dirty="0"/>
              <a:t> </a:t>
            </a:r>
            <a:r>
              <a:rPr lang="en-US" sz="3600" dirty="0" err="1"/>
              <a:t>pridali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hlas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Aj</a:t>
            </a:r>
            <a:r>
              <a:rPr lang="en-US" sz="3600" dirty="0"/>
              <a:t> ja v </a:t>
            </a:r>
            <a:r>
              <a:rPr lang="en-US" sz="3600" dirty="0" err="1"/>
              <a:t>toto</a:t>
            </a:r>
            <a:r>
              <a:rPr lang="en-US" sz="3600" dirty="0"/>
              <a:t> </a:t>
            </a:r>
            <a:r>
              <a:rPr lang="en-US" sz="3600" dirty="0" err="1"/>
              <a:t>ráno</a:t>
            </a:r>
            <a:r>
              <a:rPr lang="en-US" sz="3600" dirty="0"/>
              <a:t> s </a:t>
            </a:r>
            <a:r>
              <a:rPr lang="en-US" sz="3600" dirty="0" err="1"/>
              <a:t>nimi</a:t>
            </a:r>
            <a:r>
              <a:rPr lang="en-US" sz="3600" dirty="0"/>
              <a:t> </a:t>
            </a:r>
            <a:r>
              <a:rPr lang="en-US" sz="3600" dirty="0" err="1"/>
              <a:t>spievať</a:t>
            </a:r>
            <a:r>
              <a:rPr lang="en-US" sz="3600" dirty="0"/>
              <a:t> </a:t>
            </a:r>
            <a:r>
              <a:rPr lang="en-US" sz="3600" dirty="0" err="1"/>
              <a:t>chcem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Pán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stvoril</a:t>
            </a:r>
            <a:r>
              <a:rPr lang="en-US" sz="3600" dirty="0"/>
              <a:t> </a:t>
            </a:r>
            <a:r>
              <a:rPr lang="en-US" sz="3600" dirty="0" err="1"/>
              <a:t>ľudí</a:t>
            </a:r>
            <a:r>
              <a:rPr lang="en-US" sz="3600" dirty="0"/>
              <a:t>, </a:t>
            </a:r>
            <a:r>
              <a:rPr lang="en-US" sz="3600" dirty="0" err="1"/>
              <a:t>nebesia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532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18</Words>
  <Application>Microsoft Macintosh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Black</vt:lpstr>
      <vt:lpstr>PowerPoint Presentation</vt:lpstr>
      <vt:lpstr>Pú, pú, púpavienky v žltom klobúčku, vraj si posadali ráno na lúčku. Nakláňali k sebe zlaté hlavičky Sú to malé deti, veľkej mamičky.</vt:lpstr>
      <vt:lpstr>Cing, cing, cingilingi ku zvončekom zas, v piesni konvalinky pridali svoj hlas. Aj ja v toto ráno s nimi spievať chcem, Pán Boh stvoril ľudí, nebesia i zem.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1</cp:revision>
  <dcterms:created xsi:type="dcterms:W3CDTF">2017-04-13T15:30:11Z</dcterms:created>
  <dcterms:modified xsi:type="dcterms:W3CDTF">2017-04-13T15:30:41Z</dcterms:modified>
</cp:coreProperties>
</file>