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6" r:id="rId4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4631"/>
  </p:normalViewPr>
  <p:slideViewPr>
    <p:cSldViewPr snapToGrid="0" snapToObjects="1">
      <p:cViewPr varScale="1">
        <p:scale>
          <a:sx n="135" d="100"/>
          <a:sy n="135" d="100"/>
        </p:scale>
        <p:origin x="424" y="17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11/4/17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11/4/17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11/4/17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11/4/17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11/4/17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11/4/17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11/4/17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Pevne</a:t>
            </a:r>
            <a:r>
              <a:rPr lang="en-US" sz="3600" dirty="0"/>
              <a:t>, </a:t>
            </a:r>
            <a:r>
              <a:rPr lang="en-US" sz="3600" dirty="0" err="1"/>
              <a:t>pevne</a:t>
            </a:r>
            <a:r>
              <a:rPr lang="en-US" sz="3600" dirty="0"/>
              <a:t> </a:t>
            </a:r>
            <a:r>
              <a:rPr lang="en-US" sz="3600" dirty="0" err="1"/>
              <a:t>drž</a:t>
            </a:r>
            <a:r>
              <a:rPr lang="en-US" sz="3600" dirty="0"/>
              <a:t> </a:t>
            </a:r>
            <a:r>
              <a:rPr lang="en-US" sz="3600" dirty="0" err="1"/>
              <a:t>sa</a:t>
            </a:r>
            <a:r>
              <a:rPr lang="en-US" sz="3600" dirty="0"/>
              <a:t> </a:t>
            </a:r>
            <a:r>
              <a:rPr lang="en-US" sz="3600" dirty="0" err="1"/>
              <a:t>Ježišových</a:t>
            </a:r>
            <a:r>
              <a:rPr lang="en-US" sz="3600" dirty="0"/>
              <a:t> </a:t>
            </a:r>
            <a:r>
              <a:rPr lang="en-US" sz="3600" dirty="0" err="1"/>
              <a:t>rúk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/>
              <a:t>Na </a:t>
            </a:r>
            <a:r>
              <a:rPr lang="en-US" sz="3600" dirty="0" err="1"/>
              <a:t>Neho</a:t>
            </a:r>
            <a:r>
              <a:rPr lang="en-US" sz="3600" dirty="0"/>
              <a:t> v </a:t>
            </a:r>
            <a:r>
              <a:rPr lang="en-US" sz="3600" dirty="0" err="1"/>
              <a:t>každej</a:t>
            </a:r>
            <a:r>
              <a:rPr lang="en-US" sz="3600" dirty="0"/>
              <a:t> </a:t>
            </a:r>
            <a:r>
              <a:rPr lang="en-US" sz="3600" dirty="0" err="1"/>
              <a:t>chvíli</a:t>
            </a:r>
            <a:r>
              <a:rPr lang="en-US" sz="3600" dirty="0"/>
              <a:t> </a:t>
            </a:r>
            <a:r>
              <a:rPr lang="en-US" sz="3600" dirty="0" err="1"/>
              <a:t>smieš</a:t>
            </a:r>
            <a:r>
              <a:rPr lang="en-US" sz="3600" dirty="0"/>
              <a:t> </a:t>
            </a:r>
            <a:r>
              <a:rPr lang="en-US" sz="3600" dirty="0" err="1"/>
              <a:t>sa</a:t>
            </a:r>
            <a:r>
              <a:rPr lang="en-US" sz="3600" dirty="0"/>
              <a:t> </a:t>
            </a:r>
            <a:r>
              <a:rPr lang="en-US" sz="3600" dirty="0" err="1"/>
              <a:t>spoľahnúť</a:t>
            </a:r>
            <a:r>
              <a:rPr lang="en-US" sz="3600" dirty="0"/>
              <a:t>.</a:t>
            </a:r>
            <a:br>
              <a:rPr lang="en-US" sz="3600" dirty="0"/>
            </a:br>
            <a:r>
              <a:rPr lang="en-US" sz="3600" dirty="0"/>
              <a:t>On </a:t>
            </a:r>
            <a:r>
              <a:rPr lang="en-US" sz="3600" dirty="0" err="1"/>
              <a:t>verný</a:t>
            </a:r>
            <a:r>
              <a:rPr lang="en-US" sz="3600" dirty="0"/>
              <a:t> je, On </a:t>
            </a:r>
            <a:r>
              <a:rPr lang="en-US" sz="3600" dirty="0" err="1"/>
              <a:t>ťa</a:t>
            </a:r>
            <a:r>
              <a:rPr lang="en-US" sz="3600" dirty="0"/>
              <a:t> </a:t>
            </a:r>
            <a:r>
              <a:rPr lang="en-US" sz="3600" dirty="0" err="1"/>
              <a:t>miluje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/>
              <a:t>A </a:t>
            </a:r>
            <a:r>
              <a:rPr lang="en-US" sz="3600" dirty="0" err="1"/>
              <a:t>preto</a:t>
            </a:r>
            <a:r>
              <a:rPr lang="en-US" sz="3600" dirty="0"/>
              <a:t>: </a:t>
            </a:r>
            <a:r>
              <a:rPr lang="en-US" sz="3600" dirty="0" err="1"/>
              <a:t>Pevne</a:t>
            </a:r>
            <a:r>
              <a:rPr lang="en-US" sz="3600" dirty="0"/>
              <a:t> </a:t>
            </a:r>
            <a:r>
              <a:rPr lang="en-US" sz="3600" dirty="0" err="1"/>
              <a:t>drž</a:t>
            </a:r>
            <a:r>
              <a:rPr lang="en-US" sz="3600" dirty="0"/>
              <a:t> </a:t>
            </a:r>
            <a:r>
              <a:rPr lang="en-US" sz="3600" dirty="0" err="1"/>
              <a:t>sa</a:t>
            </a:r>
            <a:r>
              <a:rPr lang="en-US" sz="3600" dirty="0"/>
              <a:t> </a:t>
            </a:r>
            <a:r>
              <a:rPr lang="en-US" sz="3600" dirty="0" err="1"/>
              <a:t>Ježišových</a:t>
            </a:r>
            <a:r>
              <a:rPr lang="en-US" sz="3600" dirty="0"/>
              <a:t> </a:t>
            </a:r>
            <a:r>
              <a:rPr lang="en-US" sz="3600" dirty="0" err="1"/>
              <a:t>rúk</a:t>
            </a:r>
            <a:r>
              <a:rPr lang="en-US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_sablona</Template>
  <TotalTime>0</TotalTime>
  <Words>8</Words>
  <Application>Microsoft Macintosh PowerPoint</Application>
  <PresentationFormat>On-screen Show (16:9)</PresentationFormat>
  <Paragraphs>1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Black</vt:lpstr>
      <vt:lpstr>PowerPoint Presentation</vt:lpstr>
      <vt:lpstr>Pevne, pevne drž sa Ježišových rúk, Na Neho v každej chvíli smieš sa spoľahnúť. On verný je, On ťa miluje, A preto: Pevne drž sa Ježišových rúk.</vt:lpstr>
      <vt:lpstr>PowerPoint Presentation</vt:lpstr>
    </vt:vector>
  </TitlesOfParts>
  <Company/>
  <LinksUpToDate>false</LinksUpToDate>
  <SharedDoc>false</SharedDoc>
  <HyperlinksChanged>false</HyperlinksChanged>
  <AppVersion>15.0039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Martina Tomasovicova</dc:creator>
  <cp:lastModifiedBy>Martina Tomasovicova</cp:lastModifiedBy>
  <cp:revision>1</cp:revision>
  <dcterms:created xsi:type="dcterms:W3CDTF">2017-11-04T15:03:27Z</dcterms:created>
  <dcterms:modified xsi:type="dcterms:W3CDTF">2017-11-04T15:03:48Z</dcterms:modified>
</cp:coreProperties>
</file>