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31"/>
  </p:normalViewPr>
  <p:slideViewPr>
    <p:cSldViewPr snapToGrid="0" snapToObjects="1">
      <p:cViewPr>
        <p:scale>
          <a:sx n="135" d="100"/>
          <a:sy n="135" d="100"/>
        </p:scale>
        <p:origin x="424" y="3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Muž múdry staval dom svoj na skale </a:t>
            </a:r>
            <a:br>
              <a:rPr lang="sk-SK" sz="3600" dirty="0"/>
            </a:br>
            <a:r>
              <a:rPr lang="sk-SK" sz="3600" dirty="0"/>
              <a:t>Muž múdry staval dom svoj na skale </a:t>
            </a:r>
            <a:br>
              <a:rPr lang="sk-SK" sz="3600" dirty="0"/>
            </a:br>
            <a:r>
              <a:rPr lang="sk-SK" sz="3600" dirty="0"/>
              <a:t>Muž múdry staval dom svoj na skale,</a:t>
            </a:r>
            <a:br>
              <a:rPr lang="sk-SK" sz="3600" dirty="0"/>
            </a:br>
            <a:r>
              <a:rPr lang="sk-SK" sz="3600" dirty="0"/>
              <a:t>potom prišiel veľký dážď.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E6B3BE-A4F6-2241-BE47-E3664E08D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59088" y="4342423"/>
            <a:ext cx="768723" cy="8122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9D1264-5258-4440-A1B3-08A4873847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713" y="3832052"/>
            <a:ext cx="1253938" cy="12539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9235B6-011E-2144-9843-3F7A9B56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08" y="3362479"/>
            <a:ext cx="1827910" cy="18279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5B244DF-874E-6A44-B86F-101ED4A441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789" y="2799761"/>
            <a:ext cx="1312234" cy="131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5030572-839F-6A4C-87CC-55DB53EDA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08" y="3362479"/>
            <a:ext cx="1827910" cy="182791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7BF101-071E-E34D-BD0E-0A7CF117F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789" y="2799761"/>
            <a:ext cx="1312234" cy="13122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1D15AB-9428-A946-8ED1-315687C8F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005" y="3798548"/>
            <a:ext cx="1253938" cy="1253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Dážď padal a voda stúpala </a:t>
            </a:r>
            <a:br>
              <a:rPr lang="sk-SK" sz="3600" dirty="0"/>
            </a:br>
            <a:r>
              <a:rPr lang="sk-SK" sz="3600" dirty="0"/>
              <a:t>Dážď padal a voda stúpala </a:t>
            </a:r>
            <a:br>
              <a:rPr lang="sk-SK" sz="3600" dirty="0"/>
            </a:br>
            <a:r>
              <a:rPr lang="sk-SK" sz="3600" dirty="0"/>
              <a:t>Dážď padal a voda stúpala,</a:t>
            </a:r>
            <a:br>
              <a:rPr lang="sk-SK" sz="3600" dirty="0"/>
            </a:br>
            <a:r>
              <a:rPr lang="sk-SK" sz="3600" dirty="0"/>
              <a:t>dom na skale pevne stál.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B488916-844D-EA48-AB57-076CE8D661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56" y="4067835"/>
            <a:ext cx="1377823" cy="137782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4D9924C-2DDB-2E46-AAD8-D5AA086EC3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41537" y="4067835"/>
            <a:ext cx="1361987" cy="137782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2939F1A-2206-264D-940F-BF50CF102D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75" y="4067835"/>
            <a:ext cx="1377823" cy="137782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4D82AC8-0C9A-0D4B-91CE-334D5885F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69659" y="4067835"/>
            <a:ext cx="1361987" cy="137782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ADDF610-09A2-9049-B07E-E102F240FA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491" y="4067835"/>
            <a:ext cx="1377823" cy="137782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FD0E405-BBBC-B840-B08A-F87B42623B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80923" y="4067835"/>
            <a:ext cx="1361987" cy="137782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1BF9855-BF69-7A42-8D0E-A1FEF3C44B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338" y="3545417"/>
            <a:ext cx="1346128" cy="134612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93F79BC-BD07-1942-88FB-748EB33373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80" y="3127529"/>
            <a:ext cx="1245140" cy="124514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E22205B-CED7-3A47-BD1A-A8976CBDE9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492" y="2626281"/>
            <a:ext cx="1297988" cy="129798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EF2716E-9F2E-0147-AF22-EBA630798E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377" y="2448338"/>
            <a:ext cx="885641" cy="88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Muž hlúpy staval dom svoj na piesku </a:t>
            </a:r>
            <a:br>
              <a:rPr lang="sk-SK" sz="3600" dirty="0"/>
            </a:br>
            <a:r>
              <a:rPr lang="sk-SK" sz="3600" dirty="0"/>
              <a:t>Muž hlúpy staval dom svoj na piesku </a:t>
            </a:r>
            <a:br>
              <a:rPr lang="sk-SK" sz="3600" dirty="0"/>
            </a:br>
            <a:r>
              <a:rPr lang="sk-SK" sz="3600" dirty="0"/>
              <a:t>Muž hlúpy staval dom svoj na piesku,</a:t>
            </a:r>
            <a:br>
              <a:rPr lang="sk-SK" sz="3600" dirty="0"/>
            </a:br>
            <a:r>
              <a:rPr lang="sk-SK" sz="3600" dirty="0"/>
              <a:t>potom prišiel veľký dážď.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7FD3C5-58FD-3C45-A1DA-426FD8099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497" y="1808178"/>
            <a:ext cx="3495576" cy="34955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319FB1-B1D3-814D-867F-78171F365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4300">
            <a:off x="3148478" y="3032694"/>
            <a:ext cx="1216226" cy="12162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3A556-BC4F-A848-BF65-1F54D8076E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02088" y="4353829"/>
            <a:ext cx="768723" cy="8122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26D66C-9D1A-1445-93B0-016FBD90C8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376" y="3868753"/>
            <a:ext cx="1253938" cy="125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1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Dážď padal a voda stúpala </a:t>
            </a:r>
            <a:br>
              <a:rPr lang="sk-SK" sz="3600" dirty="0"/>
            </a:br>
            <a:r>
              <a:rPr lang="sk-SK" sz="3600" dirty="0"/>
              <a:t>Dážď padal a voda stúpala </a:t>
            </a:r>
            <a:br>
              <a:rPr lang="sk-SK" sz="3600" dirty="0"/>
            </a:br>
            <a:r>
              <a:rPr lang="sk-SK" sz="3600" dirty="0"/>
              <a:t>Dážď padal a voda stúpala,</a:t>
            </a:r>
            <a:br>
              <a:rPr lang="sk-SK" sz="3600" dirty="0"/>
            </a:br>
            <a:r>
              <a:rPr lang="sk-SK" sz="3600" dirty="0"/>
              <a:t>dom na piesku zobrala. 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013DBA-75C7-6744-96F7-A15528B23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497" y="1808178"/>
            <a:ext cx="3495576" cy="34955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4CF819-9675-364B-B933-674CDE2E4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4300">
            <a:off x="1564424" y="3459723"/>
            <a:ext cx="1216226" cy="12162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448C53-202A-6944-B217-0DE4CEDC9A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376" y="3868753"/>
            <a:ext cx="1253938" cy="12539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2A8D91-937F-2944-BA10-1AEDF2C2D2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338" y="3545417"/>
            <a:ext cx="1346128" cy="1346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A820AB-056D-ED4C-A031-172FDB3C6E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80" y="3127529"/>
            <a:ext cx="1245140" cy="12451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C2314B-153D-A543-80BA-C93B592CF8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492" y="2626281"/>
            <a:ext cx="1297988" cy="12979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8EDE8B-8D27-E144-81AE-492F988A9C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058" y="2401203"/>
            <a:ext cx="885641" cy="8856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151F67-263B-CD45-BAFA-B404ADB4C7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56" y="4067835"/>
            <a:ext cx="1377823" cy="13778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51BF2-8361-3042-A63F-E57A09227E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41537" y="4067835"/>
            <a:ext cx="1361987" cy="13778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9CC71B-1975-2949-B5AD-F878619174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75" y="4067835"/>
            <a:ext cx="1377823" cy="13778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EAF445E-3463-224D-A810-2D0F423396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69659" y="4067835"/>
            <a:ext cx="1361987" cy="13778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12533ED-8B32-CE4A-A3A0-152C685398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491" y="4067835"/>
            <a:ext cx="1377823" cy="13778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D9B8AA-FDB2-7C4D-A53D-5C0511148B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80923" y="4067835"/>
            <a:ext cx="1361987" cy="137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7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Čo vraví Písmo na to pamätaj,</a:t>
            </a:r>
            <a:br>
              <a:rPr lang="sk-SK" sz="3600" dirty="0"/>
            </a:br>
            <a:r>
              <a:rPr lang="sk-SK" sz="3600" dirty="0"/>
              <a:t>čo vraví Písmo na to pamätaj,</a:t>
            </a:r>
            <a:br>
              <a:rPr lang="sk-SK" sz="3600" dirty="0"/>
            </a:br>
            <a:r>
              <a:rPr lang="sk-SK" sz="3600" dirty="0"/>
              <a:t>čo vraví Písmo na to pamätaj,</a:t>
            </a:r>
            <a:br>
              <a:rPr lang="sk-SK" sz="3600" dirty="0"/>
            </a:br>
            <a:r>
              <a:rPr lang="sk-SK" sz="3600" dirty="0"/>
              <a:t>dom na piesku nestavaj.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CDB8D5-19F0-CF48-B010-A5BF154793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369" y="3259906"/>
            <a:ext cx="1478241" cy="14782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308770-2F34-D44A-91A2-E5CFAA898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610" y="3383070"/>
            <a:ext cx="1069261" cy="10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4CC8EB-9718-3047-9DA7-F0D9D1120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27947">
            <a:off x="2980540" y="2530114"/>
            <a:ext cx="2590800" cy="2590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9F1692-521B-E04D-9BC2-06D36185A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125" y="3250432"/>
            <a:ext cx="1361374" cy="1361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Tvoj dom nech základy v Bohu má,</a:t>
            </a:r>
            <a:br>
              <a:rPr lang="sk-SK" sz="3600" dirty="0"/>
            </a:br>
            <a:r>
              <a:rPr lang="sk-SK" sz="3600" dirty="0"/>
              <a:t>tvoj dom nech základy v Bohu má,</a:t>
            </a:r>
            <a:br>
              <a:rPr lang="sk-SK" sz="3600" dirty="0"/>
            </a:br>
            <a:r>
              <a:rPr lang="sk-SK" sz="3600" dirty="0"/>
              <a:t>tvoj dom nech základy v Bohu má,</a:t>
            </a:r>
            <a:br>
              <a:rPr lang="sk-SK" sz="3600" dirty="0"/>
            </a:br>
            <a:r>
              <a:rPr lang="sk-SK" sz="3600" dirty="0"/>
              <a:t>potom bude pevne stáť.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79D0B1-D3B6-2D4A-A535-9A5D08FC76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155" y="3306909"/>
            <a:ext cx="1721570" cy="172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34</TotalTime>
  <Words>39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Muž múdry staval dom svoj na skale  Muž múdry staval dom svoj na skale  Muž múdry staval dom svoj na skale, potom prišiel veľký dážď.</vt:lpstr>
      <vt:lpstr>Dážď padal a voda stúpala  Dážď padal a voda stúpala  Dážď padal a voda stúpala, dom na skale pevne stál.</vt:lpstr>
      <vt:lpstr>Muž hlúpy staval dom svoj na piesku  Muž hlúpy staval dom svoj na piesku  Muž hlúpy staval dom svoj na piesku, potom prišiel veľký dážď. </vt:lpstr>
      <vt:lpstr>Dážď padal a voda stúpala  Dážď padal a voda stúpala  Dážď padal a voda stúpala, dom na piesku zobrala. </vt:lpstr>
      <vt:lpstr>Čo vraví Písmo na to pamätaj, čo vraví Písmo na to pamätaj, čo vraví Písmo na to pamätaj, dom na piesku nestavaj.</vt:lpstr>
      <vt:lpstr>Tvoj dom nech základy v Bohu má, tvoj dom nech základy v Bohu má, tvoj dom nech základy v Bohu má, potom bude pevne stáť.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4</cp:revision>
  <dcterms:created xsi:type="dcterms:W3CDTF">2018-01-10T08:03:59Z</dcterms:created>
  <dcterms:modified xsi:type="dcterms:W3CDTF">2018-01-10T08:38:47Z</dcterms:modified>
</cp:coreProperties>
</file>