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31"/>
  </p:normalViewPr>
  <p:slideViewPr>
    <p:cSldViewPr snapToGrid="0" snapToObjects="1">
      <p:cViewPr varScale="1">
        <p:scale>
          <a:sx n="143" d="100"/>
          <a:sy n="143" d="100"/>
        </p:scale>
        <p:origin x="22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51049CC-E90F-934D-B8A4-0425A09A9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30" y="3005418"/>
            <a:ext cx="1671918" cy="16719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Slovo svoje dal nám Pán,</a:t>
            </a:r>
            <a:br>
              <a:rPr lang="sk-SK" sz="3600" dirty="0"/>
            </a:br>
            <a:r>
              <a:rPr lang="sk-SK" sz="3600" dirty="0"/>
              <a:t>v ňom sa prihovára k nám.</a:t>
            </a:r>
            <a:br>
              <a:rPr lang="sk-SK" sz="3600" dirty="0"/>
            </a:br>
            <a:r>
              <a:rPr lang="sk-SK" sz="3600" dirty="0"/>
              <a:t>Kto ho bude poslúchať,</a:t>
            </a:r>
            <a:br>
              <a:rPr lang="sk-SK" sz="3600" dirty="0"/>
            </a:br>
            <a:r>
              <a:rPr lang="sk-SK" sz="3600" dirty="0"/>
              <a:t>pokoj v srdci bude mať.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3DACCF-262E-864C-9E36-14DD7375EF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027" y="3244104"/>
            <a:ext cx="1433232" cy="14332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337BB18-3079-DE40-8BAB-3184747971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697" y="4288248"/>
            <a:ext cx="389088" cy="38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Slovo svoje dal nám Pán,</a:t>
            </a:r>
            <a:br>
              <a:rPr lang="sk-SK" sz="3600" dirty="0"/>
            </a:br>
            <a:r>
              <a:rPr lang="sk-SK" sz="3600" dirty="0"/>
              <a:t>v ňom sa prihovára k nám.</a:t>
            </a:r>
            <a:br>
              <a:rPr lang="sk-SK" sz="3600" dirty="0"/>
            </a:br>
            <a:r>
              <a:rPr lang="sk-SK" sz="3600" dirty="0"/>
              <a:t>Kto ho bude poslúchať,</a:t>
            </a:r>
            <a:br>
              <a:rPr lang="sk-SK" sz="3600" dirty="0"/>
            </a:br>
            <a:r>
              <a:rPr lang="sk-SK" sz="3600" dirty="0"/>
              <a:t>lásku v srdci bude mať.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EC5DF6-36D3-1248-9557-CB7C652337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992" y="3206007"/>
            <a:ext cx="1433232" cy="14332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16EB53A-8CE3-474E-94C6-927EC6DBA3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710" y="3005418"/>
            <a:ext cx="1642785" cy="16427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805DE88-B014-F244-AF6D-1FB59D6F47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102" y="4259115"/>
            <a:ext cx="389088" cy="38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Slovo svoje dal nám Pán,</a:t>
            </a:r>
            <a:br>
              <a:rPr lang="sk-SK" sz="3600" dirty="0"/>
            </a:br>
            <a:r>
              <a:rPr lang="sk-SK" sz="3600" dirty="0"/>
              <a:t>v ňom sa prihovára k nám.</a:t>
            </a:r>
            <a:br>
              <a:rPr lang="sk-SK" sz="3600" dirty="0"/>
            </a:br>
            <a:r>
              <a:rPr lang="sk-SK" sz="3600" dirty="0"/>
              <a:t>Kto ho bude poslúchať,</a:t>
            </a:r>
            <a:br>
              <a:rPr lang="sk-SK" sz="3600" dirty="0"/>
            </a:br>
            <a:r>
              <a:rPr lang="sk-SK" sz="3600" dirty="0"/>
              <a:t>radosť v srdci bude mať.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003692-CAF6-934D-863D-5FA3195D45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992" y="3206007"/>
            <a:ext cx="1433232" cy="14332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67C15C7-A1AB-084C-B4B4-E0083FD133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8442" y="3078257"/>
            <a:ext cx="1560982" cy="156098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8310FB2-958A-D845-B665-EE23292AFD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933" y="4250151"/>
            <a:ext cx="389088" cy="38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93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5</TotalTime>
  <Words>18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Black</vt:lpstr>
      <vt:lpstr>PowerPoint Presentation</vt:lpstr>
      <vt:lpstr>Slovo svoje dal nám Pán, v ňom sa prihovára k nám. Kto ho bude poslúchať, pokoj v srdci bude mať.</vt:lpstr>
      <vt:lpstr>Slovo svoje dal nám Pán, v ňom sa prihovára k nám. Kto ho bude poslúchať, lásku v srdci bude mať.</vt:lpstr>
      <vt:lpstr>Slovo svoje dal nám Pán, v ňom sa prihovára k nám. Kto ho bude poslúchať, radosť v srdci bude mať.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2018-01-10T09:04:10Z</dcterms:created>
  <dcterms:modified xsi:type="dcterms:W3CDTF">2018-01-10T09:09:31Z</dcterms:modified>
</cp:coreProperties>
</file>