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4"/>
    <p:restoredTop sz="94663"/>
  </p:normalViewPr>
  <p:slideViewPr>
    <p:cSldViewPr snapToGrid="0" snapToObjects="1">
      <p:cViewPr varScale="1">
        <p:scale>
          <a:sx n="171" d="100"/>
          <a:sy n="171" d="100"/>
        </p:scale>
        <p:origin x="16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Ja viem, že Boh celý vesmír v dlani má :]</a:t>
            </a:r>
            <a:br>
              <a:rPr lang="sk-SK" sz="3600" dirty="0"/>
            </a:br>
            <a:r>
              <a:rPr lang="sk-SK" sz="3600" dirty="0"/>
              <a:t>Ja viem, že Boh celý vesmír v dlani má,</a:t>
            </a:r>
            <a:br>
              <a:rPr lang="sk-SK" sz="3600" dirty="0"/>
            </a:br>
            <a:r>
              <a:rPr lang="sk-SK" sz="3600" dirty="0"/>
              <a:t>On celý vesmír v dlani má.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Ja viem, že nebo aj zem v dlani má :]</a:t>
            </a:r>
            <a:br>
              <a:rPr lang="sk-SK" sz="3600" dirty="0"/>
            </a:br>
            <a:r>
              <a:rPr lang="sk-SK" sz="3600" dirty="0"/>
              <a:t>Ja viem, že nebo aj zem v dlani má,</a:t>
            </a:r>
            <a:br>
              <a:rPr lang="sk-SK" sz="3600" dirty="0"/>
            </a:br>
            <a:r>
              <a:rPr lang="sk-SK" sz="3600" dirty="0"/>
              <a:t>On celý vesmír v dlani má.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19771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Ja viem, že slnko aj mesiac v dlani má :]</a:t>
            </a:r>
            <a:br>
              <a:rPr lang="sk-SK" sz="3600" dirty="0"/>
            </a:br>
            <a:r>
              <a:rPr lang="sk-SK" sz="3600" dirty="0"/>
              <a:t>Ja viem, že slnko aj mesiac v dlani má,</a:t>
            </a:r>
            <a:br>
              <a:rPr lang="sk-SK" sz="3600" dirty="0"/>
            </a:br>
            <a:r>
              <a:rPr lang="sk-SK" sz="3600" dirty="0"/>
              <a:t>On celý vesmír v dlani má.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1703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Ja viem, že vietor a dážď v dlani má :]</a:t>
            </a:r>
            <a:br>
              <a:rPr lang="sk-SK" sz="3600" dirty="0"/>
            </a:br>
            <a:r>
              <a:rPr lang="sk-SK" sz="3600" dirty="0"/>
              <a:t>Ja viem, že vietor a dážď v dlani má,</a:t>
            </a:r>
            <a:br>
              <a:rPr lang="sk-SK" sz="3600" dirty="0"/>
            </a:br>
            <a:r>
              <a:rPr lang="sk-SK" sz="3600" dirty="0"/>
              <a:t>On celý vesmír v dlani má.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49920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Ja viem, že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sk-SK" sz="3600" dirty="0"/>
              <a:t>v dlani má :]</a:t>
            </a:r>
            <a:br>
              <a:rPr lang="sk-SK" sz="3600" dirty="0"/>
            </a:br>
            <a:r>
              <a:rPr lang="sk-SK" sz="3600" dirty="0"/>
              <a:t>Ja viem, že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sk-SK" sz="3600" dirty="0"/>
              <a:t>v dlani má,</a:t>
            </a:r>
            <a:br>
              <a:rPr lang="sk-SK" sz="3600" dirty="0"/>
            </a:br>
            <a:r>
              <a:rPr lang="sk-SK" sz="3600" dirty="0"/>
              <a:t>On celý vesmír v dlani má.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469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10</TotalTime>
  <Words>158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Black</vt:lpstr>
      <vt:lpstr>PowerPoint Presentation</vt:lpstr>
      <vt:lpstr>[: Ja viem, že Boh celý vesmír v dlani má :] Ja viem, že Boh celý vesmír v dlani má, On celý vesmír v dlani má.</vt:lpstr>
      <vt:lpstr>[: Ja viem, že nebo aj zem v dlani má :] Ja viem, že nebo aj zem v dlani má, On celý vesmír v dlani má.</vt:lpstr>
      <vt:lpstr>[: Ja viem, že slnko aj mesiac v dlani má :] Ja viem, že slnko aj mesiac v dlani má, On celý vesmír v dlani má.</vt:lpstr>
      <vt:lpstr>[: Ja viem, že vietor a dážď v dlani má :] Ja viem, že vietor a dážď v dlani má, On celý vesmír v dlani má.</vt:lpstr>
      <vt:lpstr>[: Ja viem, že všetkých nás v dlani má :] Ja viem, že všetkých nás v dlani má, On celý vesmír v dlani má.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Tomašovič, Marek</dc:creator>
  <cp:lastModifiedBy>Marek Tomašovič</cp:lastModifiedBy>
  <cp:revision>4</cp:revision>
  <dcterms:created xsi:type="dcterms:W3CDTF">2019-07-06T08:40:21Z</dcterms:created>
  <dcterms:modified xsi:type="dcterms:W3CDTF">2023-04-03T16:50:33Z</dcterms:modified>
</cp:coreProperties>
</file>