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8" r:id="rId4"/>
    <p:sldId id="267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840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dirty="0" smtClean="0"/>
              <a:t>Aj keď málo mám síl, cítim sa sám, </a:t>
            </a:r>
            <a:br>
              <a:rPr lang="sk-SK" sz="3600" dirty="0" smtClean="0"/>
            </a:br>
            <a:r>
              <a:rPr lang="sk-SK" sz="3600" dirty="0" smtClean="0"/>
              <a:t>keď padám do hriechov, cestu nenachádzam.</a:t>
            </a:r>
            <a:br>
              <a:rPr lang="sk-SK" sz="3600" dirty="0" smtClean="0"/>
            </a:br>
            <a:r>
              <a:rPr lang="sk-SK" sz="3600" dirty="0" smtClean="0"/>
              <a:t>Keď vôkol mňa hriech už rozkladá stan, </a:t>
            </a:r>
            <a:br>
              <a:rPr lang="sk-SK" sz="3600" dirty="0" smtClean="0"/>
            </a:br>
            <a:r>
              <a:rPr lang="sk-SK" sz="3600" dirty="0" smtClean="0"/>
              <a:t>aj keď nepriateľ zúri, ja nezaváham.</a:t>
            </a: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dirty="0" smtClean="0"/>
              <a:t>Svoju záchranu mám, hľadím na kríž, </a:t>
            </a:r>
            <a:br>
              <a:rPr lang="sk-SK" sz="3600" dirty="0" smtClean="0"/>
            </a:br>
            <a:r>
              <a:rPr lang="sk-SK" sz="3600" dirty="0" smtClean="0"/>
              <a:t>skoro zjav sa nám, skoro príď, Ježiš.</a:t>
            </a:r>
            <a:br>
              <a:rPr lang="sk-SK" sz="3600" dirty="0" smtClean="0"/>
            </a:br>
            <a:r>
              <a:rPr lang="sk-SK" sz="3600" dirty="0" smtClean="0"/>
              <a:t>Z prachu dvíhaš ma sám, zmývaš môj hriech, </a:t>
            </a:r>
            <a:br>
              <a:rPr lang="sk-SK" sz="3600" dirty="0" smtClean="0"/>
            </a:br>
            <a:r>
              <a:rPr lang="sk-SK" sz="3600" dirty="0" smtClean="0"/>
              <a:t>znovu cítim, že mám Tvoju nádej aj smer.</a:t>
            </a: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dirty="0" smtClean="0"/>
              <a:t>Svoje srdce dám pred Tvoj trón,</a:t>
            </a:r>
            <a:br>
              <a:rPr lang="sk-SK" sz="3600" dirty="0" smtClean="0"/>
            </a:br>
            <a:r>
              <a:rPr lang="sk-SK" sz="3600" dirty="0" smtClean="0"/>
              <a:t>život dávam len Tebe, Ježiš, môj Boh.</a:t>
            </a:r>
            <a:br>
              <a:rPr lang="sk-SK" sz="3600" dirty="0" smtClean="0"/>
            </a:br>
            <a:r>
              <a:rPr lang="sk-SK" sz="3600" smtClean="0"/>
              <a:t>Buď mi svetlom dní, keď blúdim v tmách, </a:t>
            </a:r>
            <a:br>
              <a:rPr lang="sk-SK" sz="3600" smtClean="0"/>
            </a:br>
            <a:r>
              <a:rPr lang="sk-SK" sz="3600" smtClean="0"/>
              <a:t>buď mi priateľom, chcem počuť Tvoj hlas,</a:t>
            </a:r>
            <a:br>
              <a:rPr lang="sk-SK" sz="3600" smtClean="0"/>
            </a:br>
            <a:r>
              <a:rPr lang="sk-SK" sz="3600" smtClean="0"/>
              <a:t>chcem počuť Tvoj hlas.</a:t>
            </a: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</TotalTime>
  <Words>25</Words>
  <Application>Microsoft Office PowerPoint</Application>
  <PresentationFormat>Prezentácia na obrazovke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_sablona</vt:lpstr>
      <vt:lpstr>Snímka 1</vt:lpstr>
      <vt:lpstr>Aj keď málo mám síl, cítim sa sám,  keď padám do hriechov, cestu nenachádzam. Keď vôkol mňa hriech už rozkladá stan,  aj keď nepriateľ zúri, ja nezaváham.</vt:lpstr>
      <vt:lpstr>Svoju záchranu mám, hľadím na kríž,  skoro zjav sa nám, skoro príď, Ježiš. Z prachu dvíhaš ma sám, zmývaš môj hriech,  znovu cítim, že mám Tvoju nádej aj smer.</vt:lpstr>
      <vt:lpstr>Svoje srdce dám pred Tvoj trón, život dávam len Tebe, Ježiš, môj Boh. Buď mi svetlom dní, keď blúdim v tmách,  buď mi priateľom, chcem počuť Tvoj hlas, chcem počuť Tvoj hlas.</vt:lpstr>
      <vt:lpstr>Snímka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JK</cp:lastModifiedBy>
  <cp:revision>3</cp:revision>
  <dcterms:created xsi:type="dcterms:W3CDTF">2015-08-29T16:55:56Z</dcterms:created>
  <dcterms:modified xsi:type="dcterms:W3CDTF">2015-08-29T17:05:04Z</dcterms:modified>
</cp:coreProperties>
</file>