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66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/>
    <p:restoredTop sz="94671"/>
  </p:normalViewPr>
  <p:slideViewPr>
    <p:cSldViewPr snapToGrid="0" snapToObjects="1">
      <p:cViewPr varScale="1">
        <p:scale>
          <a:sx n="98" d="100"/>
          <a:sy n="98" d="100"/>
        </p:scale>
        <p:origin x="192" y="8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Zvelebený</a:t>
            </a:r>
            <a:r>
              <a:rPr lang="en-US" sz="3600" dirty="0"/>
              <a:t> </a:t>
            </a:r>
            <a:r>
              <a:rPr lang="en-US" sz="3600" dirty="0" err="1"/>
              <a:t>buď</a:t>
            </a:r>
            <a:r>
              <a:rPr lang="en-US" sz="3600" dirty="0"/>
              <a:t>, tam </a:t>
            </a:r>
            <a:r>
              <a:rPr lang="en-US" sz="3600" dirty="0" err="1"/>
              <a:t>kde</a:t>
            </a:r>
            <a:r>
              <a:rPr lang="en-US" sz="3600" dirty="0"/>
              <a:t> </a:t>
            </a:r>
            <a:r>
              <a:rPr lang="en-US" sz="3600" dirty="0" err="1"/>
              <a:t>kraj</a:t>
            </a:r>
            <a:r>
              <a:rPr lang="en-US" sz="3600" dirty="0"/>
              <a:t> </a:t>
            </a:r>
            <a:r>
              <a:rPr lang="en-US" sz="3600" dirty="0" err="1"/>
              <a:t>medom</a:t>
            </a:r>
            <a:r>
              <a:rPr lang="en-US" sz="3600" dirty="0"/>
              <a:t> </a:t>
            </a:r>
            <a:r>
              <a:rPr lang="en-US" sz="3600" dirty="0" err="1"/>
              <a:t>oplýva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tam, </a:t>
            </a:r>
            <a:r>
              <a:rPr lang="en-US" sz="3600" dirty="0" err="1"/>
              <a:t>kde</a:t>
            </a:r>
            <a:r>
              <a:rPr lang="en-US" sz="3600" dirty="0"/>
              <a:t> </a:t>
            </a:r>
            <a:r>
              <a:rPr lang="en-US" sz="3600" dirty="0" err="1"/>
              <a:t>rieky</a:t>
            </a:r>
            <a:r>
              <a:rPr lang="en-US" sz="3600" dirty="0"/>
              <a:t> </a:t>
            </a:r>
            <a:r>
              <a:rPr lang="en-US" sz="3600" dirty="0" err="1"/>
              <a:t>vždy</a:t>
            </a:r>
            <a:r>
              <a:rPr lang="en-US" sz="3600" dirty="0"/>
              <a:t> </a:t>
            </a:r>
            <a:r>
              <a:rPr lang="en-US" sz="3600" dirty="0" err="1"/>
              <a:t>hojné</a:t>
            </a:r>
            <a:r>
              <a:rPr lang="en-US" sz="3600" dirty="0"/>
              <a:t> </a:t>
            </a:r>
            <a:r>
              <a:rPr lang="en-US" sz="3600" dirty="0" err="1"/>
              <a:t>sú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zvelebený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Zvelebený</a:t>
            </a:r>
            <a:r>
              <a:rPr lang="en-US" sz="3600" dirty="0"/>
              <a:t> </a:t>
            </a:r>
            <a:r>
              <a:rPr lang="en-US" sz="3600" dirty="0" err="1"/>
              <a:t>buď</a:t>
            </a:r>
            <a:r>
              <a:rPr lang="en-US" sz="3600" dirty="0"/>
              <a:t>, </a:t>
            </a: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v </a:t>
            </a:r>
            <a:r>
              <a:rPr lang="en-US" sz="3600" dirty="0" err="1"/>
              <a:t>púšti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nachádzam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kráčam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r>
              <a:rPr lang="en-US" sz="3600" dirty="0"/>
              <a:t> v </a:t>
            </a:r>
            <a:r>
              <a:rPr lang="en-US" sz="3600" dirty="0" err="1"/>
              <a:t>pustinách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zvelebený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779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Každú</a:t>
            </a:r>
            <a:r>
              <a:rPr lang="en-US" sz="3600" dirty="0"/>
              <a:t> </a:t>
            </a:r>
            <a:r>
              <a:rPr lang="en-US" sz="3600" dirty="0" err="1"/>
              <a:t>milosť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mi </a:t>
            </a:r>
            <a:r>
              <a:rPr lang="en-US" sz="3600" dirty="0" err="1"/>
              <a:t>dávaš</a:t>
            </a:r>
            <a:r>
              <a:rPr lang="en-US" sz="3600" dirty="0"/>
              <a:t>, </a:t>
            </a:r>
            <a:r>
              <a:rPr lang="en-US" sz="3600" dirty="0" err="1"/>
              <a:t>vyspievam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tma</a:t>
            </a:r>
            <a:r>
              <a:rPr lang="en-US" sz="3600" dirty="0"/>
              <a:t> ma </a:t>
            </a:r>
            <a:r>
              <a:rPr lang="en-US" sz="3600" dirty="0" err="1"/>
              <a:t>obopína</a:t>
            </a:r>
            <a:r>
              <a:rPr lang="en-US" sz="3600" dirty="0"/>
              <a:t>, ja </a:t>
            </a:r>
            <a:r>
              <a:rPr lang="en-US" sz="3600" dirty="0" err="1"/>
              <a:t>zavolám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6526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Zvelebený</a:t>
            </a:r>
            <a:r>
              <a:rPr lang="en-US" sz="3600" dirty="0"/>
              <a:t> </a:t>
            </a:r>
            <a:r>
              <a:rPr lang="en-US" sz="3600" dirty="0" err="1"/>
              <a:t>buď</a:t>
            </a:r>
            <a:r>
              <a:rPr lang="en-US" sz="3600" dirty="0"/>
              <a:t>, Pane </a:t>
            </a:r>
            <a:r>
              <a:rPr lang="en-US" sz="3600" dirty="0" err="1"/>
              <a:t>náš</a:t>
            </a:r>
            <a:r>
              <a:rPr lang="en-US" sz="3600" dirty="0"/>
              <a:t>, </a:t>
            </a:r>
            <a:r>
              <a:rPr lang="en-US" sz="3600" dirty="0" err="1"/>
              <a:t>zvelebený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Zvelebený</a:t>
            </a:r>
            <a:r>
              <a:rPr lang="en-US" sz="3600" dirty="0"/>
              <a:t> </a:t>
            </a:r>
            <a:r>
              <a:rPr lang="en-US" sz="3600" dirty="0" err="1"/>
              <a:t>buď</a:t>
            </a:r>
            <a:r>
              <a:rPr lang="en-US" sz="3600" dirty="0"/>
              <a:t>, Pane </a:t>
            </a:r>
            <a:r>
              <a:rPr lang="en-US" sz="3600" dirty="0" err="1"/>
              <a:t>náš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požehnané</a:t>
            </a:r>
            <a:r>
              <a:rPr lang="en-US" sz="3600" dirty="0"/>
              <a:t>, </a:t>
            </a:r>
            <a:r>
              <a:rPr lang="en-US" sz="3600" dirty="0" err="1"/>
              <a:t>slávne</a:t>
            </a:r>
            <a:r>
              <a:rPr lang="en-US" sz="3600" dirty="0"/>
              <a:t> </a:t>
            </a:r>
            <a:r>
              <a:rPr lang="en-US" sz="3600" dirty="0" err="1"/>
              <a:t>meno</a:t>
            </a:r>
            <a:r>
              <a:rPr lang="en-US" sz="3600" dirty="0"/>
              <a:t> </a:t>
            </a:r>
            <a:r>
              <a:rPr lang="en-US" sz="3600" dirty="0" err="1"/>
              <a:t>máš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3988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Zvelebený</a:t>
            </a:r>
            <a:r>
              <a:rPr lang="en-US" sz="3600" dirty="0"/>
              <a:t> </a:t>
            </a:r>
            <a:r>
              <a:rPr lang="en-US" sz="3600" dirty="0" err="1"/>
              <a:t>buď</a:t>
            </a:r>
            <a:r>
              <a:rPr lang="en-US" sz="3600" dirty="0"/>
              <a:t>, </a:t>
            </a:r>
            <a:r>
              <a:rPr lang="en-US" sz="3600" dirty="0" err="1"/>
              <a:t>keď</a:t>
            </a:r>
            <a:r>
              <a:rPr lang="en-US" sz="3600" dirty="0"/>
              <a:t> ma </a:t>
            </a:r>
            <a:r>
              <a:rPr lang="en-US" sz="3600" dirty="0" err="1"/>
              <a:t>lúč</a:t>
            </a:r>
            <a:r>
              <a:rPr lang="en-US" sz="3600" dirty="0"/>
              <a:t> </a:t>
            </a:r>
            <a:r>
              <a:rPr lang="en-US" sz="3600" dirty="0" err="1"/>
              <a:t>slnka</a:t>
            </a:r>
            <a:r>
              <a:rPr lang="en-US" sz="3600" dirty="0"/>
              <a:t> </a:t>
            </a:r>
            <a:r>
              <a:rPr lang="en-US" sz="3600" dirty="0" err="1"/>
              <a:t>zohrieva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keď</a:t>
            </a:r>
            <a:r>
              <a:rPr lang="en-US" sz="3600" dirty="0"/>
              <a:t> je </a:t>
            </a:r>
            <a:r>
              <a:rPr lang="en-US" sz="3600" dirty="0" err="1"/>
              <a:t>svet</a:t>
            </a:r>
            <a:r>
              <a:rPr lang="en-US" sz="3600" dirty="0"/>
              <a:t> </a:t>
            </a:r>
            <a:r>
              <a:rPr lang="en-US" sz="3600" dirty="0" err="1"/>
              <a:t>krásny</a:t>
            </a:r>
            <a:r>
              <a:rPr lang="en-US" sz="3600" dirty="0"/>
              <a:t>, bez </a:t>
            </a:r>
            <a:r>
              <a:rPr lang="en-US" sz="3600" dirty="0" err="1"/>
              <a:t>tieňa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zvelebený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6183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Zvelebený</a:t>
            </a:r>
            <a:r>
              <a:rPr lang="en-US" sz="3600" dirty="0"/>
              <a:t> </a:t>
            </a:r>
            <a:r>
              <a:rPr lang="en-US" sz="3600" dirty="0" err="1"/>
              <a:t>buď</a:t>
            </a:r>
            <a:r>
              <a:rPr lang="en-US" sz="3600" dirty="0"/>
              <a:t>, </a:t>
            </a: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púti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ťažká</a:t>
            </a:r>
            <a:r>
              <a:rPr lang="en-US" sz="3600" dirty="0"/>
              <a:t> je,</a:t>
            </a:r>
            <a:br>
              <a:rPr lang="en-US" sz="3600" dirty="0"/>
            </a:b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obetu</a:t>
            </a:r>
            <a:r>
              <a:rPr lang="en-US" sz="3600" dirty="0"/>
              <a:t> </a:t>
            </a:r>
            <a:r>
              <a:rPr lang="en-US" sz="3600" dirty="0" err="1"/>
              <a:t>prinášam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zvelebený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0717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[: </a:t>
            </a:r>
            <a:r>
              <a:rPr lang="en-US" sz="3600" dirty="0" err="1"/>
              <a:t>Máš</a:t>
            </a:r>
            <a:r>
              <a:rPr lang="en-US" sz="3600" dirty="0"/>
              <a:t> </a:t>
            </a:r>
            <a:r>
              <a:rPr lang="en-US" sz="3600" dirty="0" err="1"/>
              <a:t>právo</a:t>
            </a:r>
            <a:r>
              <a:rPr lang="en-US" sz="3600" dirty="0"/>
              <a:t> </a:t>
            </a:r>
            <a:r>
              <a:rPr lang="en-US" sz="3600" dirty="0" err="1"/>
              <a:t>dať</a:t>
            </a:r>
            <a:r>
              <a:rPr lang="en-US" sz="3600" dirty="0"/>
              <a:t> </a:t>
            </a: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vziať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máš</a:t>
            </a:r>
            <a:r>
              <a:rPr lang="en-US" sz="3600" dirty="0" smtClean="0"/>
              <a:t> </a:t>
            </a:r>
            <a:r>
              <a:rPr lang="en-US" sz="3600" dirty="0" err="1"/>
              <a:t>právo</a:t>
            </a:r>
            <a:r>
              <a:rPr lang="en-US" sz="3600" dirty="0"/>
              <a:t> </a:t>
            </a:r>
            <a:r>
              <a:rPr lang="en-US" sz="3600" dirty="0" err="1"/>
              <a:t>dať</a:t>
            </a:r>
            <a:r>
              <a:rPr lang="en-US" sz="3600" dirty="0"/>
              <a:t> </a:t>
            </a: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vziať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Ja </a:t>
            </a:r>
            <a:r>
              <a:rPr lang="en-US" sz="3600" dirty="0" err="1"/>
              <a:t>stále</a:t>
            </a:r>
            <a:r>
              <a:rPr lang="en-US" sz="3600" dirty="0"/>
              <a:t> </a:t>
            </a:r>
            <a:r>
              <a:rPr lang="en-US" sz="3600" dirty="0" err="1"/>
              <a:t>spievam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zvelebený</a:t>
            </a:r>
            <a:r>
              <a:rPr lang="en-US" sz="3600" dirty="0" smtClean="0"/>
              <a:t> </a:t>
            </a:r>
            <a:r>
              <a:rPr lang="en-US" sz="3600" dirty="0" err="1"/>
              <a:t>Pán</a:t>
            </a:r>
            <a:r>
              <a:rPr lang="en-US" sz="3600" dirty="0"/>
              <a:t>. :]</a:t>
            </a:r>
          </a:p>
        </p:txBody>
      </p:sp>
    </p:spTree>
    <p:extLst>
      <p:ext uri="{BB962C8B-B14F-4D97-AF65-F5344CB8AC3E}">
        <p14:creationId xmlns:p14="http://schemas.microsoft.com/office/powerpoint/2010/main" val="98422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4</TotalTime>
  <Words>65</Words>
  <Application>Microsoft Macintosh PowerPoint</Application>
  <PresentationFormat>On-screen Show (16:9)</PresentationFormat>
  <Paragraphs>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Arial</vt:lpstr>
      <vt:lpstr>Black</vt:lpstr>
      <vt:lpstr>PowerPoint Presentation</vt:lpstr>
      <vt:lpstr>Zvelebený buď, tam kde kraj medom oplýva, tam, kde rieky vždy hojné sú, zvelebený Pán.</vt:lpstr>
      <vt:lpstr>Zvelebený buď, aj keď v púšti sa nachádzam, aj keď kráčam sám v pustinách, zvelebený Pán.</vt:lpstr>
      <vt:lpstr>Každú milosť, čo mi dávaš, vyspievam rád. Aj keď tma ma obopína, ja zavolám</vt:lpstr>
      <vt:lpstr>Zvelebený buď, Pane náš, zvelebený Pán. Zvelebený buď, Pane náš,  požehnané, slávne meno máš.</vt:lpstr>
      <vt:lpstr>Zvelebený buď, keď ma lúč slnka zohrieva, keď je svet krásny, bez tieňa, zvelebený Pán.</vt:lpstr>
      <vt:lpstr>Zvelebený buď, aj na púti, čo ťažká je, aj keď obetu prinášam, zvelebený Pán.</vt:lpstr>
      <vt:lpstr>[: Máš právo dať aj vziať,  máš právo dať aj vziať. Ja stále spievam rád,  zvelebený Pán. :]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Tomašovičová Martina</cp:lastModifiedBy>
  <cp:revision>1</cp:revision>
  <dcterms:created xsi:type="dcterms:W3CDTF">2016-01-30T19:17:52Z</dcterms:created>
  <dcterms:modified xsi:type="dcterms:W3CDTF">2016-01-30T19:22:35Z</dcterms:modified>
</cp:coreProperties>
</file>