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66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728"/>
  </p:normalViewPr>
  <p:slideViewPr>
    <p:cSldViewPr snapToGrid="0" snapToObjects="1">
      <p:cViewPr varScale="1">
        <p:scale>
          <a:sx n="127" d="100"/>
          <a:sy n="127" d="100"/>
        </p:scale>
        <p:origin x="66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Len </a:t>
            </a:r>
            <a:r>
              <a:rPr lang="en-US" sz="3600" dirty="0" err="1"/>
              <a:t>tvoja</a:t>
            </a:r>
            <a:r>
              <a:rPr lang="en-US" sz="3600" dirty="0"/>
              <a:t> </a:t>
            </a:r>
            <a:r>
              <a:rPr lang="en-US" sz="3600" dirty="0" err="1"/>
              <a:t>láska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z </a:t>
            </a:r>
            <a:r>
              <a:rPr lang="en-US" sz="3600" dirty="0" err="1"/>
              <a:t>prachu</a:t>
            </a:r>
            <a:r>
              <a:rPr lang="en-US" sz="3600" dirty="0"/>
              <a:t> </a:t>
            </a:r>
            <a:r>
              <a:rPr lang="en-US" sz="3600" dirty="0" err="1"/>
              <a:t>nás</a:t>
            </a:r>
            <a:r>
              <a:rPr lang="en-US" sz="3600" dirty="0"/>
              <a:t> </a:t>
            </a:r>
            <a:r>
              <a:rPr lang="en-US" sz="3600" dirty="0" err="1"/>
              <a:t>dvíha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do </a:t>
            </a:r>
            <a:r>
              <a:rPr lang="en-US" sz="3600" dirty="0" err="1"/>
              <a:t>t</a:t>
            </a:r>
            <a:r>
              <a:rPr lang="en-US" sz="3600" dirty="0" err="1" smtClean="0"/>
              <a:t>vojej</a:t>
            </a:r>
            <a:r>
              <a:rPr lang="en-US" sz="3600" dirty="0" smtClean="0"/>
              <a:t> </a:t>
            </a:r>
            <a:r>
              <a:rPr lang="en-US" sz="3600" dirty="0" err="1"/>
              <a:t>slávy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z </a:t>
            </a:r>
            <a:r>
              <a:rPr lang="en-US" sz="3600" dirty="0" err="1"/>
              <a:t>temnoty</a:t>
            </a:r>
            <a:r>
              <a:rPr lang="en-US" sz="3600" dirty="0"/>
              <a:t> </a:t>
            </a:r>
            <a:r>
              <a:rPr lang="en-US" sz="3600" dirty="0" err="1"/>
              <a:t>dní</a:t>
            </a:r>
            <a:r>
              <a:rPr lang="en-US" sz="3600" dirty="0"/>
              <a:t>.</a:t>
            </a:r>
            <a:br>
              <a:rPr lang="en-US" sz="3600" dirty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Bremena</a:t>
            </a:r>
            <a:r>
              <a:rPr lang="en-US" sz="3600" dirty="0"/>
              <a:t> </a:t>
            </a:r>
            <a:r>
              <a:rPr lang="en-US" sz="3600" dirty="0" err="1"/>
              <a:t>lámeš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a v </a:t>
            </a:r>
            <a:r>
              <a:rPr lang="en-US" sz="3600" dirty="0" err="1"/>
              <a:t>trápení</a:t>
            </a:r>
            <a:r>
              <a:rPr lang="en-US" sz="3600" dirty="0"/>
              <a:t> </a:t>
            </a:r>
            <a:r>
              <a:rPr lang="en-US" sz="3600" dirty="0" err="1"/>
              <a:t>síl</a:t>
            </a:r>
            <a:r>
              <a:rPr lang="en-US" sz="3600" dirty="0"/>
              <a:t> </a:t>
            </a:r>
            <a:r>
              <a:rPr lang="en-US" sz="3600" dirty="0" err="1"/>
              <a:t>dáš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uzdravuj</a:t>
            </a:r>
            <a:r>
              <a:rPr lang="en-US" sz="3600" dirty="0"/>
              <a:t> </a:t>
            </a:r>
            <a:r>
              <a:rPr lang="en-US" sz="3600" dirty="0" err="1"/>
              <a:t>nás</a:t>
            </a:r>
            <a:r>
              <a:rPr lang="en-US" sz="3600" dirty="0"/>
              <a:t>.</a:t>
            </a:r>
            <a:br>
              <a:rPr lang="en-US" sz="3600" dirty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604666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K </a:t>
            </a:r>
            <a:r>
              <a:rPr lang="en-US" sz="3600" dirty="0" err="1"/>
              <a:t>t</a:t>
            </a:r>
            <a:r>
              <a:rPr lang="en-US" sz="3600" dirty="0" err="1" smtClean="0"/>
              <a:t>ebe</a:t>
            </a:r>
            <a:r>
              <a:rPr lang="en-US" sz="3600" dirty="0" smtClean="0"/>
              <a:t> </a:t>
            </a:r>
            <a:r>
              <a:rPr lang="en-US" sz="3600" dirty="0" err="1" smtClean="0"/>
              <a:t>môj</a:t>
            </a:r>
            <a:r>
              <a:rPr lang="en-US" sz="3600" dirty="0" smtClean="0"/>
              <a:t> </a:t>
            </a: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err="1"/>
              <a:t>dvíham</a:t>
            </a:r>
            <a:r>
              <a:rPr lang="en-US" sz="3600" dirty="0"/>
              <a:t> </a:t>
            </a:r>
            <a:r>
              <a:rPr lang="en-US" sz="3600" dirty="0" err="1"/>
              <a:t>svoj</a:t>
            </a:r>
            <a:r>
              <a:rPr lang="en-US" sz="3600" dirty="0"/>
              <a:t> </a:t>
            </a:r>
            <a:r>
              <a:rPr lang="en-US" sz="3600" dirty="0" err="1"/>
              <a:t>hlas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t</a:t>
            </a:r>
            <a:r>
              <a:rPr lang="en-US" sz="3600" dirty="0" err="1" smtClean="0"/>
              <a:t>ebe</a:t>
            </a:r>
            <a:r>
              <a:rPr lang="en-US" sz="3600" dirty="0" smtClean="0"/>
              <a:t> </a:t>
            </a:r>
            <a:r>
              <a:rPr lang="en-US" sz="3600" dirty="0" err="1"/>
              <a:t>m</a:t>
            </a:r>
            <a:r>
              <a:rPr lang="en-US" sz="3600" dirty="0" err="1" smtClean="0"/>
              <a:t>ôj</a:t>
            </a:r>
            <a:r>
              <a:rPr lang="en-US" sz="3600" dirty="0" smtClean="0"/>
              <a:t> </a:t>
            </a: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err="1"/>
              <a:t>vzdávam</a:t>
            </a:r>
            <a:r>
              <a:rPr lang="en-US" sz="3600" dirty="0"/>
              <a:t> </a:t>
            </a:r>
            <a:r>
              <a:rPr lang="en-US" sz="3600" dirty="0" err="1"/>
              <a:t>chválu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K </a:t>
            </a:r>
            <a:r>
              <a:rPr lang="en-US" sz="3600" dirty="0" err="1"/>
              <a:t>t</a:t>
            </a:r>
            <a:r>
              <a:rPr lang="en-US" sz="3600" dirty="0" err="1" smtClean="0"/>
              <a:t>ebe</a:t>
            </a:r>
            <a:r>
              <a:rPr lang="en-US" sz="3600" dirty="0" smtClean="0"/>
              <a:t> </a:t>
            </a:r>
            <a:r>
              <a:rPr lang="en-US" sz="3600" dirty="0" err="1"/>
              <a:t>m</a:t>
            </a:r>
            <a:r>
              <a:rPr lang="en-US" sz="3600" dirty="0" err="1" smtClean="0"/>
              <a:t>ôj</a:t>
            </a:r>
            <a:r>
              <a:rPr lang="en-US" sz="3600" dirty="0" smtClean="0"/>
              <a:t> </a:t>
            </a: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err="1"/>
              <a:t>dvíham</a:t>
            </a:r>
            <a:r>
              <a:rPr lang="en-US" sz="3600" dirty="0"/>
              <a:t> </a:t>
            </a:r>
            <a:r>
              <a:rPr lang="en-US" sz="3600" dirty="0" err="1"/>
              <a:t>svoj</a:t>
            </a:r>
            <a:r>
              <a:rPr lang="en-US" sz="3600" dirty="0"/>
              <a:t> </a:t>
            </a:r>
            <a:r>
              <a:rPr lang="en-US" sz="3600" dirty="0" err="1"/>
              <a:t>hlas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spievam</a:t>
            </a:r>
            <a:r>
              <a:rPr lang="en-US" sz="3600" dirty="0"/>
              <a:t> </a:t>
            </a:r>
            <a:r>
              <a:rPr lang="en-US" sz="3600" dirty="0" err="1"/>
              <a:t>a</a:t>
            </a:r>
            <a:r>
              <a:rPr lang="en-US" sz="3600" dirty="0" err="1" smtClean="0"/>
              <a:t>leluja</a:t>
            </a:r>
            <a:r>
              <a:rPr lang="en-US" sz="3600" dirty="0" smtClean="0"/>
              <a:t> </a:t>
            </a:r>
            <a:r>
              <a:rPr lang="en-US" sz="3600" dirty="0"/>
              <a:t/>
            </a:r>
            <a:br>
              <a:rPr lang="en-US" sz="3600" dirty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662468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Putá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 smtClean="0"/>
              <a:t>zlámal</a:t>
            </a:r>
            <a:r>
              <a:rPr lang="en-US" sz="3600" dirty="0" smtClean="0"/>
              <a:t>, </a:t>
            </a:r>
            <a:br>
              <a:rPr lang="en-US" sz="3600" dirty="0" smtClean="0"/>
            </a:br>
            <a:r>
              <a:rPr lang="en-US" sz="3600" dirty="0" err="1" smtClean="0"/>
              <a:t>oči</a:t>
            </a:r>
            <a:r>
              <a:rPr lang="en-US" sz="3600" dirty="0" smtClean="0"/>
              <a:t> </a:t>
            </a:r>
            <a:r>
              <a:rPr lang="en-US" sz="3600" dirty="0" err="1" smtClean="0"/>
              <a:t>otváraš</a:t>
            </a:r>
            <a:r>
              <a:rPr lang="en-US" sz="3600" dirty="0" smtClean="0"/>
              <a:t>,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armáda</a:t>
            </a:r>
            <a:r>
              <a:rPr lang="en-US" sz="3600" dirty="0"/>
              <a:t> </a:t>
            </a:r>
            <a:r>
              <a:rPr lang="en-US" sz="3600" dirty="0" err="1"/>
              <a:t>Kráľa</a:t>
            </a:r>
            <a:r>
              <a:rPr lang="en-US" sz="3600" dirty="0"/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dnes</a:t>
            </a:r>
            <a:r>
              <a:rPr lang="en-US" sz="3600" dirty="0" smtClean="0"/>
              <a:t> </a:t>
            </a:r>
            <a:r>
              <a:rPr lang="en-US" sz="3600" dirty="0" err="1" smtClean="0"/>
              <a:t>začína</a:t>
            </a:r>
            <a:r>
              <a:rPr lang="en-US" sz="3600" dirty="0" smtClean="0"/>
              <a:t> </a:t>
            </a:r>
            <a:r>
              <a:rPr lang="en-US" sz="3600" dirty="0" err="1"/>
              <a:t>rásť</a:t>
            </a:r>
            <a:r>
              <a:rPr lang="en-US" sz="3600" dirty="0"/>
              <a:t> </a:t>
            </a:r>
            <a:br>
              <a:rPr lang="en-US" sz="3600" dirty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96982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 smtClean="0"/>
              <a:t>Smrť</a:t>
            </a:r>
            <a:r>
              <a:rPr lang="en-US" sz="3600" dirty="0" smtClean="0"/>
              <a:t> </a:t>
            </a:r>
            <a:r>
              <a:rPr lang="en-US" sz="3600" dirty="0" err="1" smtClean="0"/>
              <a:t>viac</a:t>
            </a:r>
            <a:r>
              <a:rPr lang="en-US" sz="3600" dirty="0" smtClean="0"/>
              <a:t> </a:t>
            </a:r>
            <a:r>
              <a:rPr lang="en-US" sz="3600" dirty="0" err="1" smtClean="0"/>
              <a:t>nemá</a:t>
            </a:r>
            <a:r>
              <a:rPr lang="en-US" sz="3600" dirty="0" smtClean="0"/>
              <a:t> </a:t>
            </a:r>
            <a:r>
              <a:rPr lang="en-US" sz="3600" dirty="0" err="1" smtClean="0"/>
              <a:t>moc</a:t>
            </a:r>
            <a:r>
              <a:rPr lang="en-US" sz="3600" dirty="0" smtClean="0"/>
              <a:t>,</a:t>
            </a:r>
            <a:br>
              <a:rPr lang="en-US" sz="3600" dirty="0" smtClean="0"/>
            </a:br>
            <a:r>
              <a:rPr lang="en-US" sz="3600" dirty="0" err="1" smtClean="0"/>
              <a:t>víťazstvo</a:t>
            </a:r>
            <a:r>
              <a:rPr lang="en-US" sz="3600" dirty="0" smtClean="0"/>
              <a:t> </a:t>
            </a:r>
            <a:r>
              <a:rPr lang="en-US" sz="3600" dirty="0" err="1" smtClean="0"/>
              <a:t>nám</a:t>
            </a:r>
            <a:r>
              <a:rPr lang="en-US" sz="3600" dirty="0" smtClean="0"/>
              <a:t> dal, </a:t>
            </a:r>
            <a:br>
              <a:rPr lang="en-US" sz="3600" dirty="0" smtClean="0"/>
            </a:br>
            <a:r>
              <a:rPr lang="en-US" sz="3600" dirty="0" err="1" smtClean="0"/>
              <a:t>náš</a:t>
            </a:r>
            <a:r>
              <a:rPr lang="en-US" sz="3600" dirty="0" smtClean="0"/>
              <a:t> </a:t>
            </a:r>
            <a:r>
              <a:rPr lang="en-US" sz="3600" dirty="0" err="1" smtClean="0"/>
              <a:t>živý</a:t>
            </a:r>
            <a:r>
              <a:rPr lang="en-US" sz="3600" dirty="0" smtClean="0"/>
              <a:t> </a:t>
            </a:r>
            <a:r>
              <a:rPr lang="en-US" sz="3600" dirty="0" err="1" smtClean="0"/>
              <a:t>Pán</a:t>
            </a:r>
            <a:r>
              <a:rPr lang="en-US" sz="3600" dirty="0" smtClean="0"/>
              <a:t> </a:t>
            </a:r>
            <a:br>
              <a:rPr lang="en-US" sz="3600" dirty="0" smtClean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80518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Chválou</a:t>
            </a:r>
            <a:r>
              <a:rPr lang="en-US" sz="3600" dirty="0"/>
              <a:t> </a:t>
            </a:r>
            <a:r>
              <a:rPr lang="en-US" sz="3600" dirty="0" err="1" smtClean="0"/>
              <a:t>znie</a:t>
            </a:r>
            <a:r>
              <a:rPr lang="en-US" sz="3600" dirty="0" smtClean="0"/>
              <a:t>: 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 smtClean="0"/>
              <a:t>Svätý</a:t>
            </a:r>
            <a:r>
              <a:rPr lang="en-US" sz="3600" dirty="0" smtClean="0"/>
              <a:t>, </a:t>
            </a:r>
            <a:r>
              <a:rPr lang="en-US" sz="3600" dirty="0" err="1" smtClean="0"/>
              <a:t>Svätý</a:t>
            </a:r>
            <a:r>
              <a:rPr lang="en-US" sz="3600" dirty="0" smtClean="0"/>
              <a:t>, </a:t>
            </a:r>
            <a:r>
              <a:rPr lang="en-US" sz="3600" dirty="0" err="1" smtClean="0"/>
              <a:t>Svätý</a:t>
            </a:r>
            <a:r>
              <a:rPr lang="en-US" sz="3600" dirty="0" smtClean="0"/>
              <a:t> </a:t>
            </a:r>
            <a:r>
              <a:rPr lang="en-US" sz="3600" dirty="0"/>
              <a:t/>
            </a:r>
            <a:br>
              <a:rPr lang="en-US" sz="3600" dirty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1939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2</TotalTime>
  <Words>26</Words>
  <Application>Microsoft Macintosh PowerPoint</Application>
  <PresentationFormat>On-screen Show (16:9)</PresentationFormat>
  <Paragraphs>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Black</vt:lpstr>
      <vt:lpstr>PowerPoint Presentation</vt:lpstr>
      <vt:lpstr>Len tvoja láska z prachu nás dvíha do tvojej slávy,  z temnoty dní. </vt:lpstr>
      <vt:lpstr>Bremena lámeš, a v trápení síl dáš, uzdravuj nás. </vt:lpstr>
      <vt:lpstr>K tebe môj Boh dvíham svoj hlas,  tebe môj Boh vzdávam chválu,  K tebe môj Boh dvíham svoj hlas,  spievam aleluja  </vt:lpstr>
      <vt:lpstr>Putá si zlámal,  oči otváraš, armáda Kráľa  dnes začína rásť  </vt:lpstr>
      <vt:lpstr>Smrť viac nemá moc, víťazstvo nám dal,  náš živý Pán  </vt:lpstr>
      <vt:lpstr>Chválou znie:  Svätý, Svätý, Svätý 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Tomasovic</dc:creator>
  <cp:lastModifiedBy>Marek Tomasovic</cp:lastModifiedBy>
  <cp:revision>2</cp:revision>
  <dcterms:created xsi:type="dcterms:W3CDTF">2015-12-13T07:20:02Z</dcterms:created>
  <dcterms:modified xsi:type="dcterms:W3CDTF">2016-01-30T16:08:51Z</dcterms:modified>
</cp:coreProperties>
</file>