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7" r:id="rId3"/>
    <p:sldId id="268" r:id="rId4"/>
    <p:sldId id="269" r:id="rId5"/>
    <p:sldId id="270" r:id="rId6"/>
    <p:sldId id="266" r:id="rId7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728"/>
  </p:normalViewPr>
  <p:slideViewPr>
    <p:cSldViewPr snapToGrid="0" snapToObjects="1">
      <p:cViewPr varScale="1">
        <p:scale>
          <a:sx n="127" d="100"/>
          <a:sy n="127" d="100"/>
        </p:scale>
        <p:origin x="664" y="17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8" d="100"/>
        <a:sy n="128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2/1/16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2/1/16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2/1/16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ECD78-3C8E-49F2-8FAB-59489D168ABB}" type="datetimeFigureOut">
              <a:rPr lang="en-US" smtClean="0"/>
              <a:t>2/1/16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86828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Odložil</a:t>
            </a:r>
            <a:r>
              <a:rPr lang="en-US" sz="3600" dirty="0"/>
              <a:t> </a:t>
            </a:r>
            <a:r>
              <a:rPr lang="en-US" sz="3600" dirty="0" err="1"/>
              <a:t>si</a:t>
            </a:r>
            <a:r>
              <a:rPr lang="en-US" sz="3600" dirty="0"/>
              <a:t> </a:t>
            </a:r>
            <a:r>
              <a:rPr lang="en-US" sz="3600" dirty="0" err="1"/>
              <a:t>svoj</a:t>
            </a:r>
            <a:r>
              <a:rPr lang="en-US" sz="3600" dirty="0"/>
              <a:t> </a:t>
            </a:r>
            <a:r>
              <a:rPr lang="en-US" sz="3600" dirty="0" err="1"/>
              <a:t>majestát</a:t>
            </a:r>
            <a:r>
              <a:rPr lang="en-US" sz="3600" dirty="0"/>
              <a:t>, 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pre</a:t>
            </a:r>
            <a:r>
              <a:rPr lang="en-US" sz="3600" dirty="0"/>
              <a:t> </a:t>
            </a:r>
            <a:r>
              <a:rPr lang="en-US" sz="3600" dirty="0" err="1"/>
              <a:t>mňa</a:t>
            </a:r>
            <a:r>
              <a:rPr lang="en-US" sz="3600" dirty="0"/>
              <a:t> </a:t>
            </a:r>
            <a:r>
              <a:rPr lang="en-US" sz="3600" dirty="0" err="1"/>
              <a:t>všetkého</a:t>
            </a:r>
            <a:r>
              <a:rPr lang="en-US" sz="3600" dirty="0"/>
              <a:t> </a:t>
            </a:r>
            <a:r>
              <a:rPr lang="en-US" sz="3600" dirty="0" err="1"/>
              <a:t>sa</a:t>
            </a:r>
            <a:r>
              <a:rPr lang="en-US" sz="3600" dirty="0"/>
              <a:t> </a:t>
            </a:r>
            <a:r>
              <a:rPr lang="en-US" sz="3600" dirty="0" err="1"/>
              <a:t>vzdal</a:t>
            </a:r>
            <a:r>
              <a:rPr lang="en-US" sz="3600" dirty="0" smtClean="0"/>
              <a:t>,</a:t>
            </a:r>
            <a:br>
              <a:rPr lang="en-US" sz="3600" dirty="0" smtClean="0"/>
            </a:br>
            <a:r>
              <a:rPr lang="en-US" sz="3600" dirty="0" err="1" smtClean="0"/>
              <a:t>trpel's</a:t>
            </a:r>
            <a:r>
              <a:rPr lang="en-US" sz="3600" dirty="0"/>
              <a:t> od </a:t>
            </a:r>
            <a:r>
              <a:rPr lang="en-US" sz="3600" dirty="0" err="1"/>
              <a:t>ľudí</a:t>
            </a:r>
            <a:r>
              <a:rPr lang="en-US" sz="3600" dirty="0"/>
              <a:t>, </a:t>
            </a:r>
            <a:r>
              <a:rPr lang="en-US" sz="3600" dirty="0" err="1"/>
              <a:t>čo</a:t>
            </a:r>
            <a:r>
              <a:rPr lang="en-US" sz="3600" dirty="0"/>
              <a:t> </a:t>
            </a:r>
            <a:r>
              <a:rPr lang="en-US" sz="3600" dirty="0" err="1"/>
              <a:t>stvorením</a:t>
            </a:r>
            <a:r>
              <a:rPr lang="en-US" sz="3600" dirty="0"/>
              <a:t> </a:t>
            </a:r>
            <a:r>
              <a:rPr lang="en-US" sz="3600" dirty="0" err="1"/>
              <a:t>sú</a:t>
            </a:r>
            <a:r>
              <a:rPr lang="en-US" sz="3600" dirty="0"/>
              <a:t> </a:t>
            </a:r>
            <a:r>
              <a:rPr lang="en-US" sz="3600" dirty="0" err="1"/>
              <a:t>Tvojím</a:t>
            </a:r>
            <a:r>
              <a:rPr lang="en-US" sz="3600" dirty="0"/>
              <a:t>. 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2756026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/>
              <a:t>Ty </a:t>
            </a:r>
            <a:r>
              <a:rPr lang="en-US" sz="3600" dirty="0" err="1"/>
              <a:t>si</a:t>
            </a:r>
            <a:r>
              <a:rPr lang="en-US" sz="3600" dirty="0"/>
              <a:t> </a:t>
            </a:r>
            <a:r>
              <a:rPr lang="en-US" sz="3600" dirty="0" err="1"/>
              <a:t>všetok</a:t>
            </a:r>
            <a:r>
              <a:rPr lang="en-US" sz="3600" dirty="0"/>
              <a:t> </a:t>
            </a:r>
            <a:r>
              <a:rPr lang="en-US" sz="3600" dirty="0" err="1"/>
              <a:t>môj</a:t>
            </a:r>
            <a:r>
              <a:rPr lang="en-US" sz="3600" dirty="0"/>
              <a:t> </a:t>
            </a:r>
            <a:r>
              <a:rPr lang="en-US" sz="3600" dirty="0" err="1"/>
              <a:t>hriech</a:t>
            </a:r>
            <a:r>
              <a:rPr lang="en-US" sz="3600" dirty="0"/>
              <a:t> </a:t>
            </a:r>
            <a:r>
              <a:rPr lang="en-US" sz="3600" dirty="0" err="1"/>
              <a:t>vzal</a:t>
            </a:r>
            <a:r>
              <a:rPr lang="en-US" sz="3600" dirty="0"/>
              <a:t>, </a:t>
            </a:r>
            <a:r>
              <a:rPr lang="en-US" sz="3600" dirty="0" err="1"/>
              <a:t>keď</a:t>
            </a:r>
            <a:r>
              <a:rPr lang="en-US" sz="3600" dirty="0"/>
              <a:t> </a:t>
            </a:r>
            <a:r>
              <a:rPr lang="en-US" sz="3600" dirty="0" err="1"/>
              <a:t>si</a:t>
            </a:r>
            <a:r>
              <a:rPr lang="en-US" sz="3600" dirty="0"/>
              <a:t> </a:t>
            </a:r>
            <a:r>
              <a:rPr lang="en-US" sz="3600" dirty="0" err="1"/>
              <a:t>zomrel</a:t>
            </a:r>
            <a:r>
              <a:rPr lang="en-US" sz="3600" dirty="0"/>
              <a:t>, z </a:t>
            </a:r>
            <a:r>
              <a:rPr lang="en-US" sz="3600" dirty="0" err="1"/>
              <a:t>hrobu</a:t>
            </a:r>
            <a:r>
              <a:rPr lang="en-US" sz="3600" dirty="0"/>
              <a:t> </a:t>
            </a:r>
            <a:r>
              <a:rPr lang="en-US" sz="3600" dirty="0" err="1"/>
              <a:t>vstal</a:t>
            </a:r>
            <a:r>
              <a:rPr lang="en-US" sz="3600" dirty="0"/>
              <a:t>, </a:t>
            </a:r>
            <a:r>
              <a:rPr lang="en-US" sz="3600" dirty="0" err="1"/>
              <a:t>dnes</a:t>
            </a:r>
            <a:r>
              <a:rPr lang="en-US" sz="3600" dirty="0"/>
              <a:t> </a:t>
            </a:r>
            <a:r>
              <a:rPr lang="en-US" sz="3600" dirty="0" err="1"/>
              <a:t>však</a:t>
            </a:r>
            <a:r>
              <a:rPr lang="en-US" sz="3600" dirty="0"/>
              <a:t> </a:t>
            </a:r>
            <a:r>
              <a:rPr lang="en-US" sz="3600" dirty="0" err="1"/>
              <a:t>vládu</a:t>
            </a:r>
            <a:r>
              <a:rPr lang="en-US" sz="3600" dirty="0"/>
              <a:t> </a:t>
            </a:r>
            <a:r>
              <a:rPr lang="en-US" sz="3600" dirty="0" err="1"/>
              <a:t>máš</a:t>
            </a:r>
            <a:r>
              <a:rPr lang="en-US" sz="3600" dirty="0"/>
              <a:t> </a:t>
            </a:r>
            <a:r>
              <a:rPr lang="en-US" sz="3600" dirty="0" err="1"/>
              <a:t>na</a:t>
            </a:r>
            <a:r>
              <a:rPr lang="en-US" sz="3600" dirty="0"/>
              <a:t> </a:t>
            </a:r>
            <a:r>
              <a:rPr lang="en-US" sz="3600" dirty="0" err="1"/>
              <a:t>nebi</a:t>
            </a:r>
            <a:r>
              <a:rPr lang="en-US" sz="3600" dirty="0"/>
              <a:t> </a:t>
            </a:r>
            <a:r>
              <a:rPr lang="en-US" sz="3600" dirty="0" err="1"/>
              <a:t>aj</a:t>
            </a:r>
            <a:r>
              <a:rPr lang="en-US" sz="3600" dirty="0"/>
              <a:t> </a:t>
            </a:r>
            <a:r>
              <a:rPr lang="en-US" sz="3600" dirty="0" err="1"/>
              <a:t>na</a:t>
            </a:r>
            <a:r>
              <a:rPr lang="en-US" sz="3600" dirty="0"/>
              <a:t> </a:t>
            </a:r>
            <a:r>
              <a:rPr lang="en-US" sz="3600" dirty="0" err="1"/>
              <a:t>zemi</a:t>
            </a:r>
            <a:r>
              <a:rPr lang="en-US" sz="3600" dirty="0"/>
              <a:t>.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15785241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/>
              <a:t>Zo </a:t>
            </a:r>
            <a:r>
              <a:rPr lang="en-US" sz="3600" dirty="0" err="1"/>
              <a:t>srdca</a:t>
            </a:r>
            <a:r>
              <a:rPr lang="en-US" sz="3600" dirty="0"/>
              <a:t>, Pane, ja </a:t>
            </a:r>
            <a:r>
              <a:rPr lang="sk-SK" sz="3600" dirty="0" err="1" smtClean="0"/>
              <a:t>ť</a:t>
            </a:r>
            <a:r>
              <a:rPr lang="en-US" sz="3600" dirty="0" smtClean="0"/>
              <a:t>a</a:t>
            </a:r>
            <a:r>
              <a:rPr lang="en-US" sz="3600" dirty="0"/>
              <a:t> </a:t>
            </a:r>
            <a:r>
              <a:rPr lang="en-US" sz="3600" dirty="0" err="1"/>
              <a:t>chválim</a:t>
            </a:r>
            <a:r>
              <a:rPr lang="en-US" sz="3600" dirty="0"/>
              <a:t>, </a:t>
            </a:r>
            <a:r>
              <a:rPr lang="en-US" sz="3600" dirty="0" err="1"/>
              <a:t>ctím</a:t>
            </a:r>
            <a:r>
              <a:rPr lang="en-US" sz="3600" dirty="0"/>
              <a:t>, </a:t>
            </a:r>
            <a:r>
              <a:rPr lang="en-US" sz="3600" dirty="0" err="1"/>
              <a:t>získal</a:t>
            </a:r>
            <a:r>
              <a:rPr lang="en-US" sz="3600" dirty="0"/>
              <a:t> </a:t>
            </a:r>
            <a:r>
              <a:rPr lang="en-US" sz="3600" dirty="0" err="1"/>
              <a:t>si</a:t>
            </a:r>
            <a:r>
              <a:rPr lang="en-US" sz="3600" dirty="0"/>
              <a:t> ma, </a:t>
            </a:r>
            <a:r>
              <a:rPr lang="en-US" sz="3600" dirty="0" err="1" smtClean="0"/>
              <a:t>tebe</a:t>
            </a:r>
            <a:r>
              <a:rPr lang="en-US" sz="3600" dirty="0"/>
              <a:t> </a:t>
            </a:r>
            <a:r>
              <a:rPr lang="en-US" sz="3600" dirty="0" err="1"/>
              <a:t>len</a:t>
            </a:r>
            <a:r>
              <a:rPr lang="en-US" sz="3600" dirty="0"/>
              <a:t> </a:t>
            </a:r>
            <a:r>
              <a:rPr lang="en-US" sz="3600" dirty="0" err="1"/>
              <a:t>patrím</a:t>
            </a:r>
            <a:r>
              <a:rPr lang="en-US" sz="3600" dirty="0" smtClean="0"/>
              <a:t>,</a:t>
            </a:r>
            <a:br>
              <a:rPr lang="en-US" sz="3600" dirty="0" smtClean="0"/>
            </a:br>
            <a:r>
              <a:rPr lang="en-US" sz="3600" dirty="0" err="1" smtClean="0"/>
              <a:t>chcem</a:t>
            </a:r>
            <a:r>
              <a:rPr lang="en-US" sz="3600" dirty="0"/>
              <a:t> s </a:t>
            </a:r>
            <a:r>
              <a:rPr lang="en-US" sz="3600" dirty="0" err="1" smtClean="0"/>
              <a:t>tebou</a:t>
            </a:r>
            <a:r>
              <a:rPr lang="en-US" sz="3600" dirty="0"/>
              <a:t> </a:t>
            </a:r>
            <a:r>
              <a:rPr lang="en-US" sz="3600" dirty="0" err="1"/>
              <a:t>večne</a:t>
            </a:r>
            <a:r>
              <a:rPr lang="en-US" sz="3600" dirty="0"/>
              <a:t> </a:t>
            </a:r>
            <a:r>
              <a:rPr lang="en-US" sz="3600" dirty="0" err="1"/>
              <a:t>žiť</a:t>
            </a:r>
            <a:r>
              <a:rPr lang="en-US" sz="3600" dirty="0"/>
              <a:t>, </a:t>
            </a:r>
            <a:r>
              <a:rPr lang="en-US" sz="3600" dirty="0" err="1"/>
              <a:t>t</a:t>
            </a:r>
            <a:r>
              <a:rPr lang="en-US" sz="3600" dirty="0" err="1" smtClean="0"/>
              <a:t>eba</a:t>
            </a:r>
            <a:r>
              <a:rPr lang="en-US" sz="3600" dirty="0"/>
              <a:t> </a:t>
            </a:r>
            <a:r>
              <a:rPr lang="en-US" sz="3600" dirty="0" err="1"/>
              <a:t>ľúbiť</a:t>
            </a:r>
            <a:r>
              <a:rPr lang="en-US" sz="3600" dirty="0"/>
              <a:t>.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1846846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/>
              <a:t>Ty </a:t>
            </a:r>
            <a:r>
              <a:rPr lang="en-US" sz="3600" dirty="0" err="1"/>
              <a:t>jediný</a:t>
            </a:r>
            <a:r>
              <a:rPr lang="en-US" sz="3600" dirty="0"/>
              <a:t> </a:t>
            </a:r>
            <a:r>
              <a:rPr lang="en-US" sz="3600" dirty="0" err="1"/>
              <a:t>si</a:t>
            </a:r>
            <a:r>
              <a:rPr lang="en-US" sz="3600" dirty="0"/>
              <a:t> </a:t>
            </a:r>
            <a:r>
              <a:rPr lang="en-US" sz="3600" dirty="0" err="1"/>
              <a:t>za</a:t>
            </a:r>
            <a:r>
              <a:rPr lang="en-US" sz="3600" dirty="0"/>
              <a:t> </a:t>
            </a:r>
            <a:r>
              <a:rPr lang="en-US" sz="3600" dirty="0" err="1"/>
              <a:t>mňa</a:t>
            </a:r>
            <a:r>
              <a:rPr lang="en-US" sz="3600" dirty="0"/>
              <a:t> </a:t>
            </a:r>
            <a:r>
              <a:rPr lang="en-US" sz="3600" dirty="0" err="1"/>
              <a:t>život</a:t>
            </a:r>
            <a:r>
              <a:rPr lang="en-US" sz="3600" dirty="0"/>
              <a:t> dal, 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Ty</a:t>
            </a:r>
            <a:r>
              <a:rPr lang="en-US" sz="3600" dirty="0"/>
              <a:t> </a:t>
            </a:r>
            <a:r>
              <a:rPr lang="en-US" sz="3600" dirty="0" err="1"/>
              <a:t>si</a:t>
            </a:r>
            <a:r>
              <a:rPr lang="en-US" sz="3600" dirty="0"/>
              <a:t> </a:t>
            </a:r>
            <a:r>
              <a:rPr lang="en-US" sz="3600" dirty="0" err="1"/>
              <a:t>moja</a:t>
            </a:r>
            <a:r>
              <a:rPr lang="en-US" sz="3600" dirty="0"/>
              <a:t> </a:t>
            </a:r>
            <a:r>
              <a:rPr lang="en-US" sz="3600" dirty="0" err="1"/>
              <a:t>sloboda</a:t>
            </a:r>
            <a:r>
              <a:rPr lang="en-US" sz="3600" dirty="0" smtClean="0"/>
              <a:t>,</a:t>
            </a:r>
            <a:br>
              <a:rPr lang="en-US" sz="3600" dirty="0" smtClean="0"/>
            </a:br>
            <a:r>
              <a:rPr lang="en-US" sz="3600" dirty="0" err="1" smtClean="0"/>
              <a:t>preto</a:t>
            </a:r>
            <a:r>
              <a:rPr lang="en-US" sz="3600" dirty="0"/>
              <a:t> </a:t>
            </a:r>
            <a:r>
              <a:rPr lang="en-US" sz="3600" dirty="0" err="1" smtClean="0"/>
              <a:t>tebe</a:t>
            </a:r>
            <a:r>
              <a:rPr lang="en-US" sz="3600" dirty="0"/>
              <a:t>, Pane </a:t>
            </a:r>
            <a:r>
              <a:rPr lang="en-US" sz="3600" dirty="0" err="1"/>
              <a:t>môj</a:t>
            </a:r>
            <a:r>
              <a:rPr lang="en-US" sz="3600" dirty="0"/>
              <a:t>, 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ja</a:t>
            </a:r>
            <a:r>
              <a:rPr lang="en-US" sz="3600" dirty="0"/>
              <a:t> </a:t>
            </a:r>
            <a:r>
              <a:rPr lang="en-US" sz="3600" dirty="0" err="1"/>
              <a:t>spievam</a:t>
            </a:r>
            <a:r>
              <a:rPr lang="en-US" sz="3600" dirty="0"/>
              <a:t> </a:t>
            </a:r>
            <a:r>
              <a:rPr lang="en-US" sz="3600" dirty="0" err="1"/>
              <a:t>pieseň</a:t>
            </a:r>
            <a:r>
              <a:rPr lang="en-US" sz="3600" dirty="0"/>
              <a:t> </a:t>
            </a:r>
            <a:r>
              <a:rPr lang="en-US" sz="3600" dirty="0" err="1"/>
              <a:t>chvál</a:t>
            </a:r>
            <a:r>
              <a:rPr lang="en-US" sz="3600" dirty="0"/>
              <a:t>.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1878473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5517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c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_template</Template>
  <TotalTime>1</TotalTime>
  <Words>4</Words>
  <Application>Microsoft Macintosh PowerPoint</Application>
  <PresentationFormat>On-screen Show (16:9)</PresentationFormat>
  <Paragraphs>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Black</vt:lpstr>
      <vt:lpstr>PowerPoint Presentation</vt:lpstr>
      <vt:lpstr>Odložil si svoj majestát,  pre mňa všetkého sa vzdal, trpel's od ľudí, čo stvorením sú Tvojím. </vt:lpstr>
      <vt:lpstr>Ty si všetok môj hriech vzal, keď si zomrel, z hrobu vstal, dnes však vládu máš na nebi aj na zemi.</vt:lpstr>
      <vt:lpstr>Zo srdca, Pane, ja ťa chválim, ctím, získal si ma, tebe len patrím, chcem s tebou večne žiť, teba ľúbiť.</vt:lpstr>
      <vt:lpstr>Ty jediný si za mňa život dal,  Ty si moja sloboda, preto tebe, Pane môj,  ja spievam pieseň chvál.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Marek Tomasovic</dc:creator>
  <cp:lastModifiedBy>Marek Tomasovic</cp:lastModifiedBy>
  <cp:revision>1</cp:revision>
  <dcterms:created xsi:type="dcterms:W3CDTF">2016-02-01T18:03:31Z</dcterms:created>
  <dcterms:modified xsi:type="dcterms:W3CDTF">2016-02-01T18:04:53Z</dcterms:modified>
</cp:coreProperties>
</file>