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6" r:id="rId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728"/>
  </p:normalViewPr>
  <p:slideViewPr>
    <p:cSldViewPr snapToGrid="0" snapToObjects="1">
      <p:cViewPr varScale="1">
        <p:scale>
          <a:sx n="127" d="100"/>
          <a:sy n="127" d="100"/>
        </p:scale>
        <p:origin x="664" y="1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smtClean="0"/>
              <a:t>/:</a:t>
            </a:r>
            <a:r>
              <a:rPr lang="en-US" sz="3600" dirty="0" err="1"/>
              <a:t>Pozri</a:t>
            </a:r>
            <a:r>
              <a:rPr lang="en-US" sz="3600" dirty="0"/>
              <a:t>, </a:t>
            </a:r>
            <a:r>
              <a:rPr lang="en-US" sz="3600" dirty="0" err="1"/>
              <a:t>Boh</a:t>
            </a:r>
            <a:r>
              <a:rPr lang="en-US" sz="3600" dirty="0"/>
              <a:t> </a:t>
            </a:r>
            <a:r>
              <a:rPr lang="en-US" sz="3600" dirty="0" err="1"/>
              <a:t>sám</a:t>
            </a:r>
            <a:r>
              <a:rPr lang="en-US" sz="3600" dirty="0"/>
              <a:t> </a:t>
            </a:r>
            <a:r>
              <a:rPr lang="en-US" sz="3600" dirty="0" err="1"/>
              <a:t>prišiel</a:t>
            </a:r>
            <a:r>
              <a:rPr lang="en-US" sz="3600" dirty="0"/>
              <a:t> k </a:t>
            </a:r>
            <a:r>
              <a:rPr lang="en-US" sz="3600" dirty="0" err="1"/>
              <a:t>nám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pozri</a:t>
            </a:r>
            <a:r>
              <a:rPr lang="en-US" sz="3600" dirty="0"/>
              <a:t> </a:t>
            </a:r>
            <a:r>
              <a:rPr lang="en-US" sz="3600" dirty="0" err="1"/>
              <a:t>Boh</a:t>
            </a:r>
            <a:r>
              <a:rPr lang="en-US" sz="3600" dirty="0"/>
              <a:t> </a:t>
            </a:r>
            <a:r>
              <a:rPr lang="en-US" sz="3600" dirty="0" err="1"/>
              <a:t>sám</a:t>
            </a:r>
            <a:r>
              <a:rPr lang="en-US" sz="3600" dirty="0"/>
              <a:t> </a:t>
            </a:r>
            <a:r>
              <a:rPr lang="en-US" sz="3600" dirty="0" err="1"/>
              <a:t>prišiel</a:t>
            </a:r>
            <a:r>
              <a:rPr lang="en-US" sz="3600" dirty="0"/>
              <a:t> k </a:t>
            </a:r>
            <a:r>
              <a:rPr lang="en-US" sz="3600" dirty="0" err="1"/>
              <a:t>nám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pozri</a:t>
            </a:r>
            <a:r>
              <a:rPr lang="en-US" sz="3600" dirty="0"/>
              <a:t> </a:t>
            </a:r>
            <a:r>
              <a:rPr lang="en-US" sz="3600" dirty="0" err="1"/>
              <a:t>Boh</a:t>
            </a:r>
            <a:r>
              <a:rPr lang="en-US" sz="3600" dirty="0"/>
              <a:t> </a:t>
            </a:r>
            <a:r>
              <a:rPr lang="en-US" sz="3600" dirty="0" err="1"/>
              <a:t>sám</a:t>
            </a:r>
            <a:r>
              <a:rPr lang="en-US" sz="3600" dirty="0"/>
              <a:t> </a:t>
            </a:r>
            <a:r>
              <a:rPr lang="en-US" sz="3600" dirty="0" err="1"/>
              <a:t>prišiel</a:t>
            </a:r>
            <a:r>
              <a:rPr lang="en-US" sz="3600" dirty="0"/>
              <a:t> k </a:t>
            </a:r>
            <a:r>
              <a:rPr lang="en-US" sz="3600" dirty="0" err="1"/>
              <a:t>nám</a:t>
            </a:r>
            <a:r>
              <a:rPr lang="en-US" sz="3600" dirty="0"/>
              <a:t>, </a:t>
            </a:r>
            <a:r>
              <a:rPr lang="en-US" sz="3600" dirty="0" err="1"/>
              <a:t>Imanuel</a:t>
            </a:r>
            <a:r>
              <a:rPr lang="en-US" sz="3600" dirty="0" smtClean="0"/>
              <a:t>.:/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Ty </a:t>
            </a:r>
            <a:r>
              <a:rPr lang="en-US" sz="3600" dirty="0" err="1"/>
              <a:t>si</a:t>
            </a:r>
            <a:r>
              <a:rPr lang="en-US" sz="3600" dirty="0"/>
              <a:t> to </a:t>
            </a:r>
            <a:r>
              <a:rPr lang="en-US" sz="3600" dirty="0" err="1"/>
              <a:t>dieťa</a:t>
            </a:r>
            <a:r>
              <a:rPr lang="en-US" sz="3600" dirty="0"/>
              <a:t> </a:t>
            </a:r>
            <a:r>
              <a:rPr lang="en-US" sz="3600" dirty="0" err="1"/>
              <a:t>dané</a:t>
            </a:r>
            <a:r>
              <a:rPr lang="en-US" sz="3600" dirty="0"/>
              <a:t> </a:t>
            </a:r>
            <a:r>
              <a:rPr lang="en-US" sz="3600" dirty="0" err="1"/>
              <a:t>nám</a:t>
            </a:r>
            <a:r>
              <a:rPr lang="en-US" sz="3600" dirty="0"/>
              <a:t>,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Ty </a:t>
            </a:r>
            <a:r>
              <a:rPr lang="en-US" sz="3600" dirty="0" err="1"/>
              <a:t>si</a:t>
            </a:r>
            <a:r>
              <a:rPr lang="en-US" sz="3600" dirty="0"/>
              <a:t> ten </a:t>
            </a:r>
            <a:r>
              <a:rPr lang="en-US" sz="3600" dirty="0" err="1"/>
              <a:t>Boží</a:t>
            </a:r>
            <a:r>
              <a:rPr lang="en-US" sz="3600" dirty="0"/>
              <a:t> </a:t>
            </a:r>
            <a:r>
              <a:rPr lang="en-US" sz="3600" dirty="0" err="1"/>
              <a:t>Syn</a:t>
            </a:r>
            <a:r>
              <a:rPr lang="en-US" sz="3600" dirty="0"/>
              <a:t> pre </a:t>
            </a:r>
            <a:r>
              <a:rPr lang="en-US" sz="3600" dirty="0" err="1"/>
              <a:t>nás</a:t>
            </a:r>
            <a:r>
              <a:rPr lang="en-US" sz="3600" dirty="0"/>
              <a:t>,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predivný</a:t>
            </a:r>
            <a:r>
              <a:rPr lang="en-US" sz="3600" dirty="0" smtClean="0"/>
              <a:t> </a:t>
            </a:r>
            <a:r>
              <a:rPr lang="en-US" sz="3600" dirty="0" err="1"/>
              <a:t>Radca</a:t>
            </a:r>
            <a:r>
              <a:rPr lang="en-US" sz="3600" dirty="0"/>
              <a:t> a </a:t>
            </a:r>
            <a:r>
              <a:rPr lang="en-US" sz="3600" dirty="0" err="1"/>
              <a:t>Kráľ</a:t>
            </a:r>
            <a:r>
              <a:rPr lang="en-US" sz="3600" dirty="0"/>
              <a:t>,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všemocný</a:t>
            </a:r>
            <a:r>
              <a:rPr lang="en-US" sz="3600" dirty="0" smtClean="0"/>
              <a:t> </a:t>
            </a:r>
            <a:r>
              <a:rPr lang="en-US" sz="3600" dirty="0" err="1"/>
              <a:t>Boh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32327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Ty </a:t>
            </a:r>
            <a:r>
              <a:rPr lang="en-US" sz="3600" dirty="0" err="1"/>
              <a:t>si</a:t>
            </a:r>
            <a:r>
              <a:rPr lang="en-US" sz="3600" dirty="0"/>
              <a:t> to </a:t>
            </a:r>
            <a:r>
              <a:rPr lang="en-US" sz="3600" dirty="0" err="1"/>
              <a:t>dieťa</a:t>
            </a:r>
            <a:r>
              <a:rPr lang="en-US" sz="3600" dirty="0"/>
              <a:t> </a:t>
            </a:r>
            <a:r>
              <a:rPr lang="en-US" sz="3600" dirty="0" err="1"/>
              <a:t>dané</a:t>
            </a:r>
            <a:r>
              <a:rPr lang="en-US" sz="3600" dirty="0"/>
              <a:t> </a:t>
            </a:r>
            <a:r>
              <a:rPr lang="en-US" sz="3600" dirty="0" err="1"/>
              <a:t>nám</a:t>
            </a:r>
            <a:r>
              <a:rPr lang="en-US" sz="3600" dirty="0"/>
              <a:t>,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Ty </a:t>
            </a:r>
            <a:r>
              <a:rPr lang="en-US" sz="3600" dirty="0" err="1"/>
              <a:t>si</a:t>
            </a:r>
            <a:r>
              <a:rPr lang="en-US" sz="3600" dirty="0"/>
              <a:t> ten </a:t>
            </a:r>
            <a:r>
              <a:rPr lang="en-US" sz="3600" dirty="0" err="1"/>
              <a:t>Boží</a:t>
            </a:r>
            <a:r>
              <a:rPr lang="en-US" sz="3600" dirty="0"/>
              <a:t> </a:t>
            </a:r>
            <a:r>
              <a:rPr lang="en-US" sz="3600" dirty="0" err="1"/>
              <a:t>Syn</a:t>
            </a:r>
            <a:r>
              <a:rPr lang="en-US" sz="3600" dirty="0"/>
              <a:t> pre </a:t>
            </a:r>
            <a:r>
              <a:rPr lang="en-US" sz="3600" dirty="0" err="1"/>
              <a:t>nás</a:t>
            </a:r>
            <a:r>
              <a:rPr lang="en-US" sz="3600" dirty="0"/>
              <a:t>,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Spasiteľ</a:t>
            </a:r>
            <a:r>
              <a:rPr lang="en-US" sz="3600" dirty="0" smtClean="0"/>
              <a:t> </a:t>
            </a:r>
            <a:r>
              <a:rPr lang="en-US" sz="3600" dirty="0" err="1"/>
              <a:t>lásky</a:t>
            </a:r>
            <a:r>
              <a:rPr lang="en-US" sz="3600" dirty="0"/>
              <a:t> </a:t>
            </a:r>
            <a:r>
              <a:rPr lang="en-US" sz="3600" dirty="0" err="1"/>
              <a:t>Mesiáš</a:t>
            </a:r>
            <a:r>
              <a:rPr lang="en-US" sz="3600" dirty="0"/>
              <a:t>,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Imanuel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833005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0</TotalTime>
  <Words>23</Words>
  <Application>Microsoft Macintosh PowerPoint</Application>
  <PresentationFormat>On-screen Show (16:9)</PresentationFormat>
  <Paragraphs>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Black</vt:lpstr>
      <vt:lpstr>PowerPoint Presentation</vt:lpstr>
      <vt:lpstr>/:Pozri, Boh sám prišiel k nám, pozri Boh sám prišiel k nám,  pozri Boh sám prišiel k nám, Imanuel.:/</vt:lpstr>
      <vt:lpstr>Ty si to dieťa dané nám,  Ty si ten Boží Syn pre nás,  predivný Radca a Kráľ,  všemocný Boh.</vt:lpstr>
      <vt:lpstr>Ty si to dieťa dané nám,  Ty si ten Boží Syn pre nás,  Spasiteľ lásky Mesiáš,  Imanuel.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Tomasovic</dc:creator>
  <cp:lastModifiedBy>Marek Tomasovic</cp:lastModifiedBy>
  <cp:revision>1</cp:revision>
  <dcterms:created xsi:type="dcterms:W3CDTF">2016-01-03T07:25:02Z</dcterms:created>
  <dcterms:modified xsi:type="dcterms:W3CDTF">2016-01-03T07:25:56Z</dcterms:modified>
</cp:coreProperties>
</file>