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66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12"/>
  </p:normalViewPr>
  <p:slideViewPr>
    <p:cSldViewPr snapToGrid="0" snapToObjects="1">
      <p:cViewPr varScale="1">
        <p:scale>
          <a:sx n="136" d="100"/>
          <a:sy n="136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Prichádza</a:t>
            </a:r>
            <a:r>
              <a:rPr lang="en-US" sz="3600" dirty="0"/>
              <a:t> </a:t>
            </a:r>
            <a:r>
              <a:rPr lang="en-US" sz="3600" dirty="0" err="1"/>
              <a:t>Kráľ</a:t>
            </a:r>
            <a:r>
              <a:rPr lang="en-US" sz="3600" dirty="0"/>
              <a:t> </a:t>
            </a:r>
            <a:r>
              <a:rPr lang="en-US" sz="3600" dirty="0" err="1"/>
              <a:t>slávy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S </a:t>
            </a:r>
            <a:r>
              <a:rPr lang="en-US" sz="3600" dirty="0" err="1"/>
              <a:t>kráľovstvom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nebesiach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Celá</a:t>
            </a:r>
            <a:r>
              <a:rPr lang="en-US" sz="3600" dirty="0"/>
              <a:t> </a:t>
            </a:r>
            <a:r>
              <a:rPr lang="en-US" sz="3600" dirty="0" err="1"/>
              <a:t>zem</a:t>
            </a:r>
            <a:r>
              <a:rPr lang="en-US" sz="3600" dirty="0"/>
              <a:t> </a:t>
            </a:r>
            <a:r>
              <a:rPr lang="en-US" sz="3600" dirty="0" err="1"/>
              <a:t>volá</a:t>
            </a:r>
            <a:r>
              <a:rPr lang="en-US" sz="3600" dirty="0"/>
              <a:t> </a:t>
            </a:r>
            <a:r>
              <a:rPr lang="en-US" sz="3600" dirty="0" err="1"/>
              <a:t>len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On </a:t>
            </a:r>
            <a:r>
              <a:rPr lang="en-US" sz="3600" dirty="0" err="1"/>
              <a:t>svojou</a:t>
            </a:r>
            <a:r>
              <a:rPr lang="en-US" sz="3600" dirty="0"/>
              <a:t> </a:t>
            </a:r>
            <a:r>
              <a:rPr lang="en-US" sz="3600" dirty="0" err="1"/>
              <a:t>vzácnou</a:t>
            </a:r>
            <a:r>
              <a:rPr lang="en-US" sz="3600" dirty="0"/>
              <a:t> </a:t>
            </a:r>
            <a:r>
              <a:rPr lang="en-US" sz="3600" dirty="0" err="1"/>
              <a:t>láskou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Očistil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 z </a:t>
            </a:r>
            <a:r>
              <a:rPr lang="en-US" sz="3600" dirty="0" err="1"/>
              <a:t>našich</a:t>
            </a:r>
            <a:r>
              <a:rPr lang="en-US" sz="3600" dirty="0"/>
              <a:t> </a:t>
            </a:r>
            <a:r>
              <a:rPr lang="en-US" sz="3600" dirty="0" err="1"/>
              <a:t>vín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Celá</a:t>
            </a:r>
            <a:r>
              <a:rPr lang="en-US" sz="3600" dirty="0"/>
              <a:t> </a:t>
            </a:r>
            <a:r>
              <a:rPr lang="en-US" sz="3600" dirty="0" err="1"/>
              <a:t>zem</a:t>
            </a:r>
            <a:r>
              <a:rPr lang="en-US" sz="3600" dirty="0"/>
              <a:t> </a:t>
            </a:r>
            <a:r>
              <a:rPr lang="en-US" sz="3600" dirty="0" err="1"/>
              <a:t>spieva</a:t>
            </a:r>
            <a:r>
              <a:rPr lang="en-US" sz="3600" dirty="0"/>
              <a:t> </a:t>
            </a:r>
            <a:r>
              <a:rPr lang="en-US" sz="3600" dirty="0" err="1"/>
              <a:t>len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4997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Hosana</a:t>
            </a:r>
            <a:r>
              <a:rPr lang="en-US" sz="3600" dirty="0" smtClean="0"/>
              <a:t>, </a:t>
            </a:r>
            <a:r>
              <a:rPr lang="en-US" sz="3600" dirty="0" err="1"/>
              <a:t>hosana</a:t>
            </a:r>
            <a:r>
              <a:rPr lang="en-US" sz="3600" dirty="0"/>
              <a:t>, </a:t>
            </a:r>
            <a:r>
              <a:rPr lang="en-US" sz="3600" dirty="0" err="1" smtClean="0"/>
              <a:t>hosana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výsostiach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Hosana</a:t>
            </a:r>
            <a:r>
              <a:rPr lang="en-US" sz="3600" dirty="0" smtClean="0"/>
              <a:t>, </a:t>
            </a:r>
            <a:r>
              <a:rPr lang="en-US" sz="3600" dirty="0" err="1"/>
              <a:t>hosana</a:t>
            </a:r>
            <a:r>
              <a:rPr lang="en-US" sz="3600" dirty="0"/>
              <a:t>, </a:t>
            </a:r>
            <a:r>
              <a:rPr lang="en-US" sz="3600" dirty="0" err="1"/>
              <a:t>hosana</a:t>
            </a:r>
            <a:r>
              <a:rPr lang="en-US" sz="3600" dirty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výsostiach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4452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Povstáva</a:t>
            </a:r>
            <a:r>
              <a:rPr lang="en-US" sz="3600" dirty="0"/>
              <a:t> </a:t>
            </a:r>
            <a:r>
              <a:rPr lang="en-US" sz="3600" dirty="0" err="1"/>
              <a:t>Boží</a:t>
            </a:r>
            <a:r>
              <a:rPr lang="en-US" sz="3600" dirty="0"/>
              <a:t> </a:t>
            </a:r>
            <a:r>
              <a:rPr lang="en-US" sz="3600" dirty="0" err="1"/>
              <a:t>národ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S </a:t>
            </a:r>
            <a:r>
              <a:rPr lang="en-US" sz="3600" dirty="0" err="1"/>
              <a:t>odvahou</a:t>
            </a:r>
            <a:r>
              <a:rPr lang="en-US" sz="3600" dirty="0"/>
              <a:t> a </a:t>
            </a:r>
            <a:r>
              <a:rPr lang="en-US" sz="3600" dirty="0" err="1"/>
              <a:t>túžbou</a:t>
            </a:r>
            <a:r>
              <a:rPr lang="en-US" sz="3600" dirty="0"/>
              <a:t> </a:t>
            </a:r>
            <a:r>
              <a:rPr lang="en-US" sz="3600" dirty="0" err="1"/>
              <a:t>stáť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Pevne</a:t>
            </a:r>
            <a:r>
              <a:rPr lang="en-US" sz="3600" dirty="0"/>
              <a:t> </a:t>
            </a:r>
            <a:r>
              <a:rPr lang="en-US" sz="3600" dirty="0" err="1"/>
              <a:t>stáť</a:t>
            </a:r>
            <a:r>
              <a:rPr lang="en-US" sz="3600" dirty="0"/>
              <a:t>, s </a:t>
            </a:r>
            <a:r>
              <a:rPr lang="en-US" sz="3600" dirty="0" err="1"/>
              <a:t>vierou</a:t>
            </a:r>
            <a:r>
              <a:rPr lang="en-US" sz="3600" dirty="0"/>
              <a:t> </a:t>
            </a:r>
            <a:r>
              <a:rPr lang="en-US" sz="3600" dirty="0" err="1"/>
              <a:t>rásť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9119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Prichádza</a:t>
            </a:r>
            <a:r>
              <a:rPr lang="en-US" sz="3600" dirty="0"/>
              <a:t> </a:t>
            </a:r>
            <a:r>
              <a:rPr lang="en-US" sz="3600" dirty="0" err="1"/>
              <a:t>nová</a:t>
            </a:r>
            <a:r>
              <a:rPr lang="en-US" sz="3600" dirty="0"/>
              <a:t> </a:t>
            </a:r>
            <a:r>
              <a:rPr lang="en-US" sz="3600" dirty="0" err="1"/>
              <a:t>nádej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Prebudenie</a:t>
            </a:r>
            <a:r>
              <a:rPr lang="en-US" sz="3600" dirty="0"/>
              <a:t> </a:t>
            </a:r>
            <a:r>
              <a:rPr lang="en-US" sz="3600" dirty="0" err="1"/>
              <a:t>mŕtvych</a:t>
            </a:r>
            <a:r>
              <a:rPr lang="en-US" sz="3600" dirty="0"/>
              <a:t> </a:t>
            </a:r>
            <a:r>
              <a:rPr lang="en-US" sz="3600" dirty="0" err="1"/>
              <a:t>dní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S </a:t>
            </a:r>
            <a:r>
              <a:rPr lang="en-US" sz="3600" dirty="0" err="1" smtClean="0"/>
              <a:t>modlitbou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kolenách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8155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Vezmi</a:t>
            </a:r>
            <a:r>
              <a:rPr lang="en-US" sz="3600" dirty="0"/>
              <a:t> </a:t>
            </a:r>
            <a:r>
              <a:rPr lang="en-US" sz="3600" dirty="0" err="1"/>
              <a:t>moje</a:t>
            </a:r>
            <a:r>
              <a:rPr lang="en-US" sz="3600" dirty="0"/>
              <a:t> </a:t>
            </a:r>
            <a:r>
              <a:rPr lang="en-US" sz="3600" dirty="0" err="1"/>
              <a:t>srdce</a:t>
            </a:r>
            <a:r>
              <a:rPr lang="en-US" sz="3600" dirty="0"/>
              <a:t> </a:t>
            </a:r>
            <a:r>
              <a:rPr lang="en-US" sz="3600" dirty="0" err="1"/>
              <a:t>dnes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Chcem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život</a:t>
            </a:r>
            <a:r>
              <a:rPr lang="en-US" sz="3600" dirty="0"/>
              <a:t>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dať</a:t>
            </a:r>
            <a:r>
              <a:rPr lang="en-US" sz="3600" dirty="0"/>
              <a:t> </a:t>
            </a:r>
            <a:r>
              <a:rPr lang="en-US" sz="3600" dirty="0" smtClean="0"/>
              <a:t>a</a:t>
            </a:r>
            <a:r>
              <a:rPr lang="en-US" sz="3600" dirty="0"/>
              <a:t> </a:t>
            </a:r>
            <a:r>
              <a:rPr lang="en-US" sz="3600" dirty="0" err="1"/>
              <a:t>nechať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viesť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Milovať</a:t>
            </a:r>
            <a:r>
              <a:rPr lang="en-US" sz="3600" dirty="0"/>
              <a:t> </a:t>
            </a:r>
            <a:r>
              <a:rPr lang="en-US" sz="3600" dirty="0" err="1"/>
              <a:t>tak</a:t>
            </a:r>
            <a:r>
              <a:rPr lang="en-US" sz="3600" dirty="0"/>
              <a:t>, </a:t>
            </a:r>
            <a:r>
              <a:rPr lang="en-US" sz="3600" dirty="0" err="1"/>
              <a:t>ako</a:t>
            </a:r>
            <a:r>
              <a:rPr lang="en-US" sz="3600" dirty="0"/>
              <a:t> </a:t>
            </a:r>
            <a:r>
              <a:rPr lang="en-US" sz="3600" dirty="0" smtClean="0"/>
              <a:t>ty </a:t>
            </a:r>
            <a:r>
              <a:rPr lang="en-US" sz="3600" dirty="0" err="1"/>
              <a:t>nás</a:t>
            </a:r>
            <a:r>
              <a:rPr lang="en-US" sz="3600" dirty="0"/>
              <a:t> </a:t>
            </a:r>
            <a:r>
              <a:rPr lang="en-US" sz="3600" dirty="0" err="1"/>
              <a:t>ľúbiš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2785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Zlom</a:t>
            </a:r>
            <a:r>
              <a:rPr lang="en-US" sz="3600" dirty="0"/>
              <a:t> mi </a:t>
            </a:r>
            <a:r>
              <a:rPr lang="en-US" sz="3600" dirty="0" err="1"/>
              <a:t>srdce</a:t>
            </a:r>
            <a:r>
              <a:rPr lang="en-US" sz="3600" dirty="0"/>
              <a:t> pre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plán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Všetko</a:t>
            </a:r>
            <a:r>
              <a:rPr lang="en-US" sz="3600" dirty="0"/>
              <a:t>, to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, </a:t>
            </a:r>
            <a:r>
              <a:rPr lang="en-US" sz="3600" dirty="0" err="1"/>
              <a:t>iba</a:t>
            </a:r>
            <a:r>
              <a:rPr lang="en-US" sz="3600" dirty="0"/>
              <a:t> </a:t>
            </a:r>
            <a:r>
              <a:rPr lang="en-US" sz="3600" dirty="0" err="1"/>
              <a:t>t</a:t>
            </a:r>
            <a:r>
              <a:rPr lang="en-US" sz="3600" dirty="0" err="1" smtClean="0"/>
              <a:t>ebe</a:t>
            </a:r>
            <a:r>
              <a:rPr lang="en-US" sz="3600" dirty="0" smtClean="0"/>
              <a:t> </a:t>
            </a:r>
            <a:r>
              <a:rPr lang="en-US" sz="3600" dirty="0" err="1"/>
              <a:t>dám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Veď</a:t>
            </a:r>
            <a:r>
              <a:rPr lang="en-US" sz="3600" dirty="0"/>
              <a:t> ma </a:t>
            </a:r>
            <a:r>
              <a:rPr lang="en-US" sz="3600" dirty="0" err="1"/>
              <a:t>cestou</a:t>
            </a:r>
            <a:r>
              <a:rPr lang="en-US" sz="3600" dirty="0"/>
              <a:t> </a:t>
            </a:r>
            <a:r>
              <a:rPr lang="en-US" sz="3600" dirty="0" err="1"/>
              <a:t>nádeje</a:t>
            </a:r>
            <a:r>
              <a:rPr lang="en-US" sz="3600" dirty="0"/>
              <a:t> do </a:t>
            </a:r>
            <a:r>
              <a:rPr lang="en-US" sz="3600" dirty="0" err="1"/>
              <a:t>večnosti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196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5</TotalTime>
  <Words>30</Words>
  <Application>Microsoft Macintosh PowerPoint</Application>
  <PresentationFormat>On-screen Show (16:9)</PresentationFormat>
  <Paragraphs>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Black</vt:lpstr>
      <vt:lpstr>PowerPoint Presentation</vt:lpstr>
      <vt:lpstr>Prichádza Kráľ slávy S kráľovstvom na nebesiach Celá zem volá len</vt:lpstr>
      <vt:lpstr>On svojou vzácnou láskou Očistil nás z našich vín Celá zem spieva len</vt:lpstr>
      <vt:lpstr>Hosana, hosana, hosana na výsostiach Hosana, hosana, hosana na výsostiach</vt:lpstr>
      <vt:lpstr>Povstáva Boží národ S odvahou a túžbou stáť Pevne stáť, s vierou rásť</vt:lpstr>
      <vt:lpstr>Prichádza nová nádej Prebudenie mŕtvych dní S modlitbou na kolenách</vt:lpstr>
      <vt:lpstr>Vezmi moje srdce dnes Chcem svoj život Tebe dať a nechať sa viesť Milovať tak, ako ty nás ľúbiš</vt:lpstr>
      <vt:lpstr>Zlom mi srdce pre svoj plán Všetko, to čo mám, iba tebe dám Veď ma cestou nádeje do večnosti</vt:lpstr>
      <vt:lpstr>PowerPoint Presentation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Martina Tomasovicova</cp:lastModifiedBy>
  <cp:revision>3</cp:revision>
  <dcterms:created xsi:type="dcterms:W3CDTF">2015-12-13T07:43:45Z</dcterms:created>
  <dcterms:modified xsi:type="dcterms:W3CDTF">2017-04-13T15:37:05Z</dcterms:modified>
</cp:coreProperties>
</file>