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7" r:id="rId4"/>
    <p:sldId id="268" r:id="rId5"/>
    <p:sldId id="270" r:id="rId6"/>
    <p:sldId id="269" r:id="rId7"/>
    <p:sldId id="266" r:id="rId8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333"/>
    <p:restoredTop sz="94728"/>
  </p:normalViewPr>
  <p:slideViewPr>
    <p:cSldViewPr snapToGrid="0" snapToObjects="1">
      <p:cViewPr varScale="1">
        <p:scale>
          <a:sx n="127" d="100"/>
          <a:sy n="127" d="100"/>
        </p:scale>
        <p:origin x="776" y="17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k-SK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Click to edit Master text styles</a:t>
            </a:r>
          </a:p>
          <a:p>
            <a:pPr lvl="1"/>
            <a:r>
              <a:rPr lang="sk-SK" smtClean="0"/>
              <a:t>Second level</a:t>
            </a:r>
          </a:p>
          <a:p>
            <a:pPr lvl="2"/>
            <a:r>
              <a:rPr lang="sk-SK" smtClean="0"/>
              <a:t>Third level</a:t>
            </a:r>
          </a:p>
          <a:p>
            <a:pPr lvl="3"/>
            <a:r>
              <a:rPr lang="sk-SK" smtClean="0"/>
              <a:t>Fourth level</a:t>
            </a:r>
          </a:p>
          <a:p>
            <a:pPr lvl="4"/>
            <a:r>
              <a:rPr lang="sk-SK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1/30/16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Nemôžem</a:t>
            </a:r>
            <a:r>
              <a:rPr lang="en-US" sz="3600" dirty="0"/>
              <a:t> </a:t>
            </a:r>
            <a:r>
              <a:rPr lang="en-US" sz="3600" dirty="0" err="1"/>
              <a:t>prestať</a:t>
            </a:r>
            <a:r>
              <a:rPr lang="en-US" sz="3600" dirty="0"/>
              <a:t> </a:t>
            </a:r>
            <a:r>
              <a:rPr lang="en-US" sz="3600" dirty="0" err="1"/>
              <a:t>myslieť</a:t>
            </a:r>
            <a:r>
              <a:rPr lang="en-US" sz="3600" dirty="0"/>
              <a:t> </a:t>
            </a:r>
            <a:r>
              <a:rPr lang="en-US" sz="3600" dirty="0" err="1"/>
              <a:t>na</a:t>
            </a:r>
            <a:r>
              <a:rPr lang="en-US" sz="3600" dirty="0"/>
              <a:t> </a:t>
            </a:r>
            <a:r>
              <a:rPr lang="en-US" sz="3600" dirty="0" err="1"/>
              <a:t>Teba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nemôžem</a:t>
            </a:r>
            <a:r>
              <a:rPr lang="en-US" sz="3600" dirty="0"/>
              <a:t> </a:t>
            </a:r>
            <a:r>
              <a:rPr lang="en-US" sz="3600" dirty="0" err="1"/>
              <a:t>sa</a:t>
            </a:r>
            <a:r>
              <a:rPr lang="en-US" sz="3600" dirty="0"/>
              <a:t> </a:t>
            </a:r>
            <a:r>
              <a:rPr lang="en-US" sz="3600" dirty="0" err="1"/>
              <a:t>Ťa</a:t>
            </a:r>
            <a:r>
              <a:rPr lang="en-US" sz="3600" dirty="0"/>
              <a:t> </a:t>
            </a:r>
            <a:r>
              <a:rPr lang="en-US" sz="3600" dirty="0" err="1" smtClean="0"/>
              <a:t>striasť</a:t>
            </a:r>
            <a:r>
              <a:rPr lang="en-US" sz="3600" dirty="0"/>
              <a:t> 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smtClean="0"/>
              <a:t>Si </a:t>
            </a:r>
            <a:r>
              <a:rPr lang="en-US" sz="3600" dirty="0" err="1"/>
              <a:t>ako</a:t>
            </a:r>
            <a:r>
              <a:rPr lang="en-US" sz="3600" dirty="0"/>
              <a:t> </a:t>
            </a:r>
            <a:r>
              <a:rPr lang="en-US" sz="3600" dirty="0" err="1"/>
              <a:t>oheň</a:t>
            </a:r>
            <a:r>
              <a:rPr lang="en-US" sz="3600" dirty="0"/>
              <a:t> v </a:t>
            </a:r>
            <a:r>
              <a:rPr lang="en-US" sz="3600" dirty="0" err="1"/>
              <a:t>mojom</a:t>
            </a:r>
            <a:r>
              <a:rPr lang="en-US" sz="3600" dirty="0"/>
              <a:t> </a:t>
            </a:r>
            <a:r>
              <a:rPr lang="en-US" sz="3600" dirty="0" err="1"/>
              <a:t>vnútri</a:t>
            </a:r>
            <a:r>
              <a:rPr lang="en-US" sz="3600" dirty="0"/>
              <a:t>, </a:t>
            </a:r>
            <a:r>
              <a:rPr lang="en-US" sz="3600" dirty="0" err="1"/>
              <a:t>čo</a:t>
            </a:r>
            <a:r>
              <a:rPr lang="en-US" sz="3600" dirty="0"/>
              <a:t> </a:t>
            </a:r>
            <a:r>
              <a:rPr lang="en-US" sz="3600" dirty="0" err="1"/>
              <a:t>páli</a:t>
            </a:r>
            <a:r>
              <a:rPr lang="en-US" sz="3600" dirty="0"/>
              <a:t> ma,</a:t>
            </a:r>
            <a:br>
              <a:rPr lang="en-US" sz="3600" dirty="0"/>
            </a:br>
            <a:r>
              <a:rPr lang="en-US" sz="3600" dirty="0"/>
              <a:t>Ty </a:t>
            </a:r>
            <a:r>
              <a:rPr lang="en-US" sz="3600" dirty="0" err="1"/>
              <a:t>páliš</a:t>
            </a:r>
            <a:r>
              <a:rPr lang="en-US" sz="3600" dirty="0"/>
              <a:t> </a:t>
            </a:r>
            <a:r>
              <a:rPr lang="en-US" sz="3600" dirty="0" smtClean="0"/>
              <a:t>ma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/>
              <a:t>S</a:t>
            </a:r>
            <a:r>
              <a:rPr lang="en-US" sz="3600" dirty="0" smtClean="0"/>
              <a:t>i </a:t>
            </a:r>
            <a:r>
              <a:rPr lang="en-US" sz="3600" dirty="0" err="1"/>
              <a:t>všetko</a:t>
            </a:r>
            <a:r>
              <a:rPr lang="en-US" sz="3600" dirty="0"/>
              <a:t> </a:t>
            </a:r>
            <a:r>
              <a:rPr lang="en-US" sz="3600" dirty="0" err="1"/>
              <a:t>čo</a:t>
            </a:r>
            <a:r>
              <a:rPr lang="en-US" sz="3600" dirty="0"/>
              <a:t> </a:t>
            </a:r>
            <a:r>
              <a:rPr lang="en-US" sz="3600" dirty="0" err="1"/>
              <a:t>chcem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/>
              <a:t>S</a:t>
            </a:r>
            <a:r>
              <a:rPr lang="en-US" sz="3600" dirty="0" smtClean="0"/>
              <a:t>i </a:t>
            </a:r>
            <a:r>
              <a:rPr lang="en-US" sz="3600" dirty="0" err="1"/>
              <a:t>všetko</a:t>
            </a:r>
            <a:r>
              <a:rPr lang="en-US" sz="3600" dirty="0"/>
              <a:t> </a:t>
            </a:r>
            <a:r>
              <a:rPr lang="en-US" sz="3600" dirty="0" err="1"/>
              <a:t>čo</a:t>
            </a:r>
            <a:r>
              <a:rPr lang="en-US" sz="3600" dirty="0"/>
              <a:t> </a:t>
            </a:r>
            <a:r>
              <a:rPr lang="en-US" sz="3600" dirty="0" err="1"/>
              <a:t>mám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smtClean="0"/>
              <a:t>A </a:t>
            </a:r>
            <a:r>
              <a:rPr lang="en-US" sz="3600" dirty="0" err="1"/>
              <a:t>aj</a:t>
            </a:r>
            <a:r>
              <a:rPr lang="en-US" sz="3600" dirty="0"/>
              <a:t> </a:t>
            </a:r>
            <a:r>
              <a:rPr lang="en-US" sz="3600" dirty="0" err="1"/>
              <a:t>keď</a:t>
            </a:r>
            <a:r>
              <a:rPr lang="en-US" sz="3600" dirty="0"/>
              <a:t> </a:t>
            </a:r>
            <a:r>
              <a:rPr lang="en-US" sz="3600" dirty="0" err="1"/>
              <a:t>zdá</a:t>
            </a:r>
            <a:r>
              <a:rPr lang="en-US" sz="3600" dirty="0"/>
              <a:t> </a:t>
            </a:r>
            <a:r>
              <a:rPr lang="en-US" sz="3600" dirty="0" err="1"/>
              <a:t>sa</a:t>
            </a:r>
            <a:r>
              <a:rPr lang="en-US" sz="3600" dirty="0"/>
              <a:t>, </a:t>
            </a:r>
            <a:r>
              <a:rPr lang="en-US" sz="3600" dirty="0" err="1"/>
              <a:t>že</a:t>
            </a:r>
            <a:r>
              <a:rPr lang="en-US" sz="3600" dirty="0"/>
              <a:t> </a:t>
            </a:r>
            <a:r>
              <a:rPr lang="en-US" sz="3600" dirty="0" err="1"/>
              <a:t>spíš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smtClean="0"/>
              <a:t>Ja </a:t>
            </a:r>
            <a:r>
              <a:rPr lang="en-US" sz="3600" dirty="0" err="1"/>
              <a:t>tvoje</a:t>
            </a:r>
            <a:r>
              <a:rPr lang="en-US" sz="3600" dirty="0"/>
              <a:t> </a:t>
            </a:r>
            <a:r>
              <a:rPr lang="en-US" sz="3600" dirty="0" err="1"/>
              <a:t>meno</a:t>
            </a:r>
            <a:r>
              <a:rPr lang="en-US" sz="3600" dirty="0"/>
              <a:t> </a:t>
            </a:r>
            <a:r>
              <a:rPr lang="en-US" sz="3600" dirty="0" err="1"/>
              <a:t>zavolám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 smtClean="0"/>
              <a:t>Proti</a:t>
            </a:r>
            <a:r>
              <a:rPr lang="en-US" sz="3600" dirty="0" smtClean="0"/>
              <a:t> </a:t>
            </a:r>
            <a:r>
              <a:rPr lang="en-US" sz="3600" dirty="0" err="1"/>
              <a:t>búrkam</a:t>
            </a:r>
            <a:r>
              <a:rPr lang="en-US" sz="3600" dirty="0"/>
              <a:t>, </a:t>
            </a:r>
            <a:r>
              <a:rPr lang="en-US" sz="3600" dirty="0" err="1"/>
              <a:t>proti</a:t>
            </a:r>
            <a:r>
              <a:rPr lang="en-US" sz="3600" dirty="0"/>
              <a:t> </a:t>
            </a:r>
            <a:r>
              <a:rPr lang="en-US" sz="3600" dirty="0" err="1"/>
              <a:t>tmám</a:t>
            </a:r>
            <a:r>
              <a:rPr lang="en-US" sz="3600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244723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smtClean="0"/>
              <a:t>Si </a:t>
            </a:r>
            <a:r>
              <a:rPr lang="en-US" sz="3600" dirty="0" err="1" smtClean="0"/>
              <a:t>verný</a:t>
            </a:r>
            <a:r>
              <a:rPr lang="en-US" sz="3600" dirty="0" smtClean="0"/>
              <a:t> </a:t>
            </a:r>
            <a:r>
              <a:rPr lang="en-US" sz="3600" dirty="0" err="1" smtClean="0"/>
              <a:t>Boh</a:t>
            </a:r>
            <a:r>
              <a:rPr lang="en-US" sz="3600" dirty="0" smtClean="0"/>
              <a:t> a </a:t>
            </a:r>
            <a:r>
              <a:rPr lang="en-US" sz="3600" dirty="0" err="1" smtClean="0"/>
              <a:t>verný</a:t>
            </a:r>
            <a:r>
              <a:rPr lang="en-US" sz="3600" dirty="0" smtClean="0"/>
              <a:t> </a:t>
            </a:r>
            <a:r>
              <a:rPr lang="en-US" sz="3600" dirty="0" err="1" smtClean="0"/>
              <a:t>Kráľ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err="1" smtClean="0"/>
              <a:t>dokončíš</a:t>
            </a:r>
            <a:r>
              <a:rPr lang="en-US" sz="3600" dirty="0" smtClean="0"/>
              <a:t> </a:t>
            </a:r>
            <a:r>
              <a:rPr lang="en-US" sz="3600" dirty="0" err="1" smtClean="0"/>
              <a:t>dielo</a:t>
            </a:r>
            <a:r>
              <a:rPr lang="en-US" sz="3600" dirty="0" smtClean="0"/>
              <a:t>,</a:t>
            </a:r>
            <a:br>
              <a:rPr lang="en-US" sz="3600" dirty="0" smtClean="0"/>
            </a:br>
            <a:r>
              <a:rPr lang="en-US" sz="3600" dirty="0" err="1" smtClean="0"/>
              <a:t>ktoré</a:t>
            </a:r>
            <a:r>
              <a:rPr lang="en-US" sz="3600" dirty="0" smtClean="0"/>
              <a:t> </a:t>
            </a:r>
            <a:r>
              <a:rPr lang="en-US" sz="3600" dirty="0" err="1" smtClean="0"/>
              <a:t>si</a:t>
            </a:r>
            <a:r>
              <a:rPr lang="en-US" sz="3600" dirty="0" smtClean="0"/>
              <a:t> </a:t>
            </a:r>
            <a:r>
              <a:rPr lang="en-US" sz="3600" dirty="0" err="1" smtClean="0"/>
              <a:t>vo</a:t>
            </a:r>
            <a:r>
              <a:rPr lang="en-US" sz="3600" dirty="0" smtClean="0"/>
              <a:t> </a:t>
            </a:r>
            <a:r>
              <a:rPr lang="en-US" sz="3600" dirty="0" err="1" smtClean="0"/>
              <a:t>mne</a:t>
            </a:r>
            <a:r>
              <a:rPr lang="en-US" sz="3600" dirty="0" smtClean="0"/>
              <a:t> </a:t>
            </a:r>
            <a:r>
              <a:rPr lang="en-US" sz="3600" dirty="0" err="1" smtClean="0"/>
              <a:t>začal</a:t>
            </a:r>
            <a:r>
              <a:rPr lang="en-US" sz="3600" dirty="0" smtClean="0"/>
              <a:t>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342907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smtClean="0"/>
              <a:t>Si </a:t>
            </a:r>
            <a:r>
              <a:rPr lang="en-US" sz="3600" dirty="0" err="1"/>
              <a:t>verný</a:t>
            </a:r>
            <a:r>
              <a:rPr lang="en-US" sz="3600" dirty="0"/>
              <a:t> </a:t>
            </a:r>
            <a:r>
              <a:rPr lang="en-US" sz="3600" dirty="0" err="1"/>
              <a:t>Boh</a:t>
            </a:r>
            <a:r>
              <a:rPr lang="en-US" sz="3600" dirty="0"/>
              <a:t> a </a:t>
            </a:r>
            <a:r>
              <a:rPr lang="en-US" sz="3600" dirty="0" err="1"/>
              <a:t>verný</a:t>
            </a:r>
            <a:r>
              <a:rPr lang="en-US" sz="3600" dirty="0"/>
              <a:t> </a:t>
            </a:r>
            <a:r>
              <a:rPr lang="en-US" sz="3600" dirty="0" err="1"/>
              <a:t>Kráľ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nevzdáš</a:t>
            </a:r>
            <a:r>
              <a:rPr lang="en-US" sz="3600" dirty="0"/>
              <a:t> </a:t>
            </a:r>
            <a:r>
              <a:rPr lang="en-US" sz="3600" dirty="0" err="1"/>
              <a:t>sa</a:t>
            </a:r>
            <a:r>
              <a:rPr lang="en-US" sz="3600" dirty="0"/>
              <a:t> </a:t>
            </a:r>
            <a:r>
              <a:rPr lang="en-US" sz="3600" dirty="0" err="1"/>
              <a:t>snov</a:t>
            </a:r>
            <a:r>
              <a:rPr lang="en-US" sz="3600" dirty="0"/>
              <a:t>, </a:t>
            </a:r>
            <a:r>
              <a:rPr lang="en-US" sz="3600" dirty="0" err="1"/>
              <a:t>ktoré</a:t>
            </a:r>
            <a:r>
              <a:rPr lang="en-US" sz="3600" dirty="0"/>
              <a:t> </a:t>
            </a:r>
            <a:r>
              <a:rPr lang="en-US" sz="3600" dirty="0" err="1"/>
              <a:t>si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/>
              <a:t>so </a:t>
            </a:r>
            <a:r>
              <a:rPr lang="en-US" sz="3600" dirty="0" err="1"/>
              <a:t>mnou</a:t>
            </a:r>
            <a:r>
              <a:rPr lang="en-US" sz="3600" dirty="0"/>
              <a:t> </a:t>
            </a:r>
            <a:r>
              <a:rPr lang="en-US" sz="3600" dirty="0" err="1"/>
              <a:t>snívať</a:t>
            </a:r>
            <a:r>
              <a:rPr lang="en-US" sz="3600" dirty="0"/>
              <a:t> </a:t>
            </a:r>
            <a:r>
              <a:rPr lang="en-US" sz="3600" dirty="0" err="1"/>
              <a:t>začal</a:t>
            </a:r>
            <a:r>
              <a:rPr lang="en-US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95041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Ohlásim</a:t>
            </a:r>
            <a:r>
              <a:rPr lang="en-US" sz="3600" dirty="0"/>
              <a:t> zo </a:t>
            </a:r>
            <a:r>
              <a:rPr lang="en-US" sz="3600" dirty="0" err="1"/>
              <a:t>striech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že</a:t>
            </a:r>
            <a:r>
              <a:rPr lang="en-US" sz="3600" dirty="0"/>
              <a:t> </a:t>
            </a:r>
            <a:r>
              <a:rPr lang="en-US" sz="3600" dirty="0" err="1"/>
              <a:t>ľúbiš</a:t>
            </a:r>
            <a:r>
              <a:rPr lang="en-US" sz="3600" dirty="0"/>
              <a:t> </a:t>
            </a:r>
            <a:r>
              <a:rPr lang="en-US" sz="3600" dirty="0" err="1"/>
              <a:t>mňa</a:t>
            </a:r>
            <a:r>
              <a:rPr lang="en-US" sz="3600" dirty="0"/>
              <a:t> a ja </a:t>
            </a:r>
            <a:r>
              <a:rPr lang="en-US" sz="3600" dirty="0" err="1"/>
              <a:t>ľúbim</a:t>
            </a:r>
            <a:r>
              <a:rPr lang="en-US" sz="3600" dirty="0"/>
              <a:t> </a:t>
            </a:r>
            <a:r>
              <a:rPr lang="en-US" sz="3600" dirty="0" err="1"/>
              <a:t>t</a:t>
            </a:r>
            <a:r>
              <a:rPr lang="en-US" sz="3600" smtClean="0"/>
              <a:t>eba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err="1"/>
              <a:t>Ohlásim</a:t>
            </a:r>
            <a:r>
              <a:rPr lang="en-US" sz="3600" dirty="0"/>
              <a:t> zo </a:t>
            </a:r>
            <a:r>
              <a:rPr lang="en-US" sz="3600" dirty="0" err="1"/>
              <a:t>striech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že</a:t>
            </a:r>
            <a:r>
              <a:rPr lang="en-US" sz="3600" dirty="0"/>
              <a:t> </a:t>
            </a:r>
            <a:r>
              <a:rPr lang="en-US" sz="3600" dirty="0" err="1"/>
              <a:t>si</a:t>
            </a:r>
            <a:r>
              <a:rPr lang="en-US" sz="3600" dirty="0"/>
              <a:t> </a:t>
            </a:r>
            <a:r>
              <a:rPr lang="en-US" sz="3600" dirty="0" err="1"/>
              <a:t>verný</a:t>
            </a:r>
            <a:r>
              <a:rPr lang="en-US" sz="3600" dirty="0"/>
              <a:t> a </a:t>
            </a:r>
            <a:r>
              <a:rPr lang="en-US" sz="3600" dirty="0" err="1"/>
              <a:t>verný</a:t>
            </a:r>
            <a:r>
              <a:rPr lang="en-US" sz="3600" dirty="0"/>
              <a:t> a </a:t>
            </a:r>
            <a:r>
              <a:rPr lang="en-US" sz="3600" dirty="0" err="1"/>
              <a:t>verný</a:t>
            </a:r>
            <a:r>
              <a:rPr lang="en-US" sz="3600" dirty="0"/>
              <a:t> </a:t>
            </a:r>
            <a:r>
              <a:rPr lang="en-US" sz="3600" dirty="0" smtClean="0"/>
              <a:t>Kr</a:t>
            </a:r>
            <a:r>
              <a:rPr lang="sk-SK" sz="3600" dirty="0" err="1" smtClean="0"/>
              <a:t>áľ</a:t>
            </a:r>
            <a:r>
              <a:rPr lang="en-US" sz="3600" dirty="0" smtClean="0"/>
              <a:t>!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676161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_sablona</Template>
  <TotalTime>6</TotalTime>
  <Words>28</Words>
  <Application>Microsoft Macintosh PowerPoint</Application>
  <PresentationFormat>On-screen Show (16:9)</PresentationFormat>
  <Paragraphs>5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Black</vt:lpstr>
      <vt:lpstr>PowerPoint Presentation</vt:lpstr>
      <vt:lpstr>Nemôžem prestať myslieť na Teba, nemôžem sa Ťa striasť  Si ako oheň v mojom vnútri, čo páli ma, Ty páliš ma </vt:lpstr>
      <vt:lpstr>Si všetko čo chcem, Si všetko čo mám, A aj keď zdá sa, že spíš, Ja tvoje meno zavolám, Proti búrkam, proti tmám!</vt:lpstr>
      <vt:lpstr>Si verný Boh a verný Kráľ dokončíš dielo, ktoré si vo mne začal.</vt:lpstr>
      <vt:lpstr>Si verný Boh a verný Kráľ, nevzdáš sa snov, ktoré si so mnou snívať začal.</vt:lpstr>
      <vt:lpstr>Ohlásim zo striech, že ľúbiš mňa a ja ľúbim teba Ohlásim zo striech, že si verný a verný a verný Kráľ!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Marek Tomasovic</dc:creator>
  <cp:lastModifiedBy>Marek Tomasovic</cp:lastModifiedBy>
  <cp:revision>2</cp:revision>
  <dcterms:created xsi:type="dcterms:W3CDTF">2015-12-06T08:50:22Z</dcterms:created>
  <dcterms:modified xsi:type="dcterms:W3CDTF">2016-01-30T16:24:24Z</dcterms:modified>
</cp:coreProperties>
</file>