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8" r:id="rId4"/>
    <p:sldId id="267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28"/>
  </p:normalViewPr>
  <p:slideViewPr>
    <p:cSldViewPr snapToGrid="0" snapToObjects="1">
      <p:cViewPr varScale="1">
        <p:scale>
          <a:sx n="127" d="100"/>
          <a:sy n="127" d="100"/>
        </p:scale>
        <p:origin x="66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Haleluja</a:t>
            </a:r>
            <a:r>
              <a:rPr lang="en-US" sz="3600" dirty="0"/>
              <a:t>, </a:t>
            </a:r>
            <a:r>
              <a:rPr lang="en-US" sz="3600" dirty="0" err="1"/>
              <a:t>chváľme</a:t>
            </a:r>
            <a:r>
              <a:rPr lang="en-US" sz="3600" dirty="0"/>
              <a:t> </a:t>
            </a:r>
            <a:r>
              <a:rPr lang="en-US" sz="3600" dirty="0" err="1"/>
              <a:t>silného</a:t>
            </a:r>
            <a:r>
              <a:rPr lang="en-US" sz="3600" dirty="0"/>
              <a:t> </a:t>
            </a:r>
            <a:r>
              <a:rPr lang="en-US" sz="3600" dirty="0" err="1"/>
              <a:t>Boha</a:t>
            </a:r>
            <a:r>
              <a:rPr lang="en-US" sz="3600" dirty="0"/>
              <a:t> v </a:t>
            </a:r>
            <a:r>
              <a:rPr lang="en-US" sz="3600" dirty="0" err="1"/>
              <a:t>j</a:t>
            </a:r>
            <a:r>
              <a:rPr lang="en-US" sz="3600" dirty="0" err="1" smtClean="0"/>
              <a:t>eho</a:t>
            </a:r>
            <a:r>
              <a:rPr lang="en-US" sz="3600" dirty="0" smtClean="0"/>
              <a:t> </a:t>
            </a:r>
            <a:r>
              <a:rPr lang="en-US" sz="3600" dirty="0" err="1"/>
              <a:t>svätyni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Haleluja</a:t>
            </a:r>
            <a:r>
              <a:rPr lang="en-US" sz="3600" dirty="0"/>
              <a:t>, on je </a:t>
            </a:r>
            <a:r>
              <a:rPr lang="en-US" sz="3600" dirty="0" err="1"/>
              <a:t>hoden</a:t>
            </a:r>
            <a:r>
              <a:rPr lang="en-US" sz="3600" dirty="0"/>
              <a:t> </a:t>
            </a:r>
            <a:r>
              <a:rPr lang="en-US" sz="3600" dirty="0" err="1"/>
              <a:t>chvály</a:t>
            </a:r>
            <a:r>
              <a:rPr lang="en-US" sz="3600" dirty="0"/>
              <a:t>, </a:t>
            </a:r>
            <a:r>
              <a:rPr lang="en-US" sz="3600" dirty="0" err="1" smtClean="0"/>
              <a:t>len</a:t>
            </a:r>
            <a:r>
              <a:rPr lang="en-US" sz="3600" dirty="0" smtClean="0"/>
              <a:t> on </a:t>
            </a:r>
            <a:r>
              <a:rPr lang="en-US" sz="3600" dirty="0" err="1"/>
              <a:t>jediný</a:t>
            </a:r>
            <a:r>
              <a:rPr lang="en-US" sz="3600" dirty="0"/>
              <a:t>. 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Poďme</a:t>
            </a:r>
            <a:r>
              <a:rPr lang="en-US" sz="3600" dirty="0"/>
              <a:t>, </a:t>
            </a:r>
            <a:r>
              <a:rPr lang="en-US" sz="3600" dirty="0" err="1"/>
              <a:t>chváľme</a:t>
            </a:r>
            <a:r>
              <a:rPr lang="en-US" sz="3600" dirty="0"/>
              <a:t> ho </a:t>
            </a:r>
            <a:r>
              <a:rPr lang="en-US" sz="3600" dirty="0" err="1"/>
              <a:t>tamburínou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chváľme</a:t>
            </a:r>
            <a:r>
              <a:rPr lang="en-US" sz="3600" dirty="0"/>
              <a:t> </a:t>
            </a:r>
            <a:r>
              <a:rPr lang="en-US" sz="3600" dirty="0" smtClean="0"/>
              <a:t>ho </a:t>
            </a:r>
            <a:r>
              <a:rPr lang="en-US" sz="3600" dirty="0" err="1"/>
              <a:t>piesňou</a:t>
            </a:r>
            <a:r>
              <a:rPr lang="en-US" sz="3600" dirty="0"/>
              <a:t> </a:t>
            </a:r>
            <a:r>
              <a:rPr lang="en-US" sz="3600" dirty="0" err="1"/>
              <a:t>svojich</a:t>
            </a:r>
            <a:r>
              <a:rPr lang="en-US" sz="3600" dirty="0"/>
              <a:t> </a:t>
            </a:r>
            <a:r>
              <a:rPr lang="en-US" sz="3600" dirty="0" err="1"/>
              <a:t>sŕdc</a:t>
            </a:r>
            <a:r>
              <a:rPr lang="en-US" sz="3600" dirty="0"/>
              <a:t>.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/>
              <a:t>Pozdvihnime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 k </a:t>
            </a:r>
            <a:r>
              <a:rPr lang="en-US" sz="3600" dirty="0" err="1"/>
              <a:t>n</a:t>
            </a:r>
            <a:r>
              <a:rPr lang="en-US" sz="3600" dirty="0" err="1" smtClean="0"/>
              <a:t>emu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/>
              <a:t>j</a:t>
            </a:r>
            <a:r>
              <a:rPr lang="en-US" sz="3600" dirty="0" err="1" smtClean="0"/>
              <a:t>eho</a:t>
            </a:r>
            <a:r>
              <a:rPr lang="en-US" sz="3600" dirty="0" smtClean="0"/>
              <a:t> </a:t>
            </a:r>
            <a:r>
              <a:rPr lang="en-US" sz="3600" dirty="0" err="1"/>
              <a:t>slávny</a:t>
            </a:r>
            <a:r>
              <a:rPr lang="en-US" sz="3600" dirty="0"/>
              <a:t> </a:t>
            </a:r>
            <a:r>
              <a:rPr lang="en-US" sz="3600" dirty="0" err="1"/>
              <a:t>ľud</a:t>
            </a:r>
            <a:r>
              <a:rPr lang="en-US" sz="3600" dirty="0"/>
              <a:t>. 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3590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Nech</a:t>
            </a:r>
            <a:r>
              <a:rPr lang="en-US" sz="3600" dirty="0" smtClean="0"/>
              <a:t> </a:t>
            </a:r>
            <a:r>
              <a:rPr lang="en-US" sz="3600" dirty="0" err="1"/>
              <a:t>všetko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 </a:t>
            </a:r>
            <a:r>
              <a:rPr lang="en-US" sz="3600" dirty="0" err="1"/>
              <a:t>dych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chváli</a:t>
            </a:r>
            <a:r>
              <a:rPr lang="en-US" sz="3600" dirty="0"/>
              <a:t> </a:t>
            </a:r>
            <a:r>
              <a:rPr lang="en-US" sz="3600" dirty="0" err="1"/>
              <a:t>Pána</a:t>
            </a:r>
            <a:r>
              <a:rPr lang="en-US" sz="3600" dirty="0"/>
              <a:t> </a:t>
            </a:r>
            <a:r>
              <a:rPr lang="en-US" sz="3600" dirty="0" err="1"/>
              <a:t>zástupov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Nik</a:t>
            </a:r>
            <a:r>
              <a:rPr lang="en-US" sz="3600" dirty="0"/>
              <a:t> </a:t>
            </a:r>
            <a:r>
              <a:rPr lang="en-US" sz="3600" dirty="0" err="1"/>
              <a:t>nie</a:t>
            </a:r>
            <a:r>
              <a:rPr lang="en-US" sz="3600" dirty="0"/>
              <a:t> je </a:t>
            </a:r>
            <a:r>
              <a:rPr lang="en-US" sz="3600" dirty="0" err="1"/>
              <a:t>podobný</a:t>
            </a:r>
            <a:r>
              <a:rPr lang="en-US" sz="3600" dirty="0"/>
              <a:t> </a:t>
            </a:r>
            <a:r>
              <a:rPr lang="en-US" sz="3600" dirty="0" err="1"/>
              <a:t>Kráľovi</a:t>
            </a:r>
            <a:r>
              <a:rPr lang="en-US" sz="3600" dirty="0"/>
              <a:t> </a:t>
            </a:r>
            <a:r>
              <a:rPr lang="en-US" sz="3600" dirty="0" err="1"/>
              <a:t>kráľov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63355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715</TotalTime>
  <Words>21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_template</vt:lpstr>
      <vt:lpstr>PowerPoint Presentation</vt:lpstr>
      <vt:lpstr>Haleluja, chváľme silného Boha v jeho svätyni.  Haleluja, on je hoden chvály, len on jediný.  </vt:lpstr>
      <vt:lpstr>Poďme, chváľme ho tamburínou,  chváľme ho piesňou svojich sŕdc.  Pozdvihnime svoj hlas k nemu,  sme jeho slávny ľud.  </vt:lpstr>
      <vt:lpstr>Nech všetko, čo má dych  chváli Pána zástupov.  Nik nie je podobný Kráľovi kráľov.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Tomasovic</cp:lastModifiedBy>
  <cp:revision>13</cp:revision>
  <dcterms:created xsi:type="dcterms:W3CDTF">2013-08-10T20:25:22Z</dcterms:created>
  <dcterms:modified xsi:type="dcterms:W3CDTF">2016-01-30T15:38:53Z</dcterms:modified>
</cp:coreProperties>
</file>