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9" r:id="rId3"/>
    <p:sldId id="267" r:id="rId4"/>
    <p:sldId id="268" r:id="rId5"/>
    <p:sldId id="265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916" y="-17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Chválim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, </a:t>
            </a:r>
            <a:r>
              <a:rPr lang="en-US" sz="3600" dirty="0" err="1" smtClean="0"/>
              <a:t>Ježiš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12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Ani oko nevidelo, ani ucho nepočulo, </a:t>
            </a:r>
            <a:br>
              <a:rPr lang="pt-BR" sz="3600" dirty="0"/>
            </a:br>
            <a:r>
              <a:rPr lang="pt-BR" sz="3600" dirty="0"/>
              <a:t>čo má Boh pripravené pre nás. </a:t>
            </a:r>
          </a:p>
        </p:txBody>
      </p:sp>
    </p:spTree>
    <p:extLst>
      <p:ext uri="{BB962C8B-B14F-4D97-AF65-F5344CB8AC3E}">
        <p14:creationId xmlns:p14="http://schemas.microsoft.com/office/powerpoint/2010/main" val="352575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pt-BR" sz="3600" dirty="0"/>
              <a:t>Pre tých, ktorí milujú, </a:t>
            </a:r>
            <a:br>
              <a:rPr lang="pt-BR" sz="3600" dirty="0"/>
            </a:br>
            <a:r>
              <a:rPr lang="pt-BR" sz="3600" dirty="0"/>
              <a:t>pre tých, ktorí vzývajú meno Pána, </a:t>
            </a:r>
            <a:br>
              <a:rPr lang="pt-BR" sz="3600" dirty="0"/>
            </a:br>
            <a:r>
              <a:rPr lang="pt-BR" sz="3600" dirty="0"/>
              <a:t>pre tých, ktorí uveria, </a:t>
            </a:r>
            <a:br>
              <a:rPr lang="pt-BR" sz="3600" dirty="0"/>
            </a:br>
            <a:r>
              <a:rPr lang="pt-BR" sz="3600" dirty="0"/>
              <a:t>pre tých, ktorí chvália tvoje meno Pane.</a:t>
            </a:r>
          </a:p>
        </p:txBody>
      </p:sp>
    </p:spTree>
    <p:extLst>
      <p:ext uri="{BB962C8B-B14F-4D97-AF65-F5344CB8AC3E}">
        <p14:creationId xmlns:p14="http://schemas.microsoft.com/office/powerpoint/2010/main" val="184188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Chválim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, </a:t>
            </a:r>
            <a:r>
              <a:rPr lang="en-US" sz="3600" dirty="0" err="1" smtClean="0"/>
              <a:t>Ježiš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22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_sablona</vt:lpstr>
      <vt:lpstr>PowerPoint Presentation</vt:lpstr>
      <vt:lpstr>Chválim ťa, Ježiš</vt:lpstr>
      <vt:lpstr>Ani oko nevidelo, ani ucho nepočulo,  čo má Boh pripravené pre nás. </vt:lpstr>
      <vt:lpstr>Pre tých, ktorí milujú,  pre tých, ktorí vzývajú meno Pána,  pre tých, ktorí uveria,  pre tých, ktorí chvália tvoje meno Pane.</vt:lpstr>
      <vt:lpstr>Chválim ťa, Ježiš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2016-02-09T10:11:56Z</dcterms:created>
  <dcterms:modified xsi:type="dcterms:W3CDTF">2016-02-09T10:12:33Z</dcterms:modified>
</cp:coreProperties>
</file>