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66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33" d="100"/>
          <a:sy n="33" d="100"/>
        </p:scale>
        <p:origin x="-3396" y="-205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Vďaka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tvoj</a:t>
            </a:r>
            <a:r>
              <a:rPr lang="en-US" sz="3600" dirty="0"/>
              <a:t> </a:t>
            </a:r>
            <a:r>
              <a:rPr lang="en-US" sz="3600" dirty="0" err="1"/>
              <a:t>kríž</a:t>
            </a:r>
            <a:r>
              <a:rPr lang="en-US" sz="3600" dirty="0"/>
              <a:t>, ten </a:t>
            </a:r>
            <a:r>
              <a:rPr lang="en-US" sz="3600" dirty="0" err="1"/>
              <a:t>nás</a:t>
            </a:r>
            <a:r>
              <a:rPr lang="en-US" sz="3600" dirty="0"/>
              <a:t> </a:t>
            </a:r>
            <a:r>
              <a:rPr lang="en-US" sz="3600" dirty="0" err="1"/>
              <a:t>vykúpil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keď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vydal</a:t>
            </a:r>
            <a:r>
              <a:rPr lang="en-US" sz="3600" dirty="0"/>
              <a:t> </a:t>
            </a:r>
            <a:r>
              <a:rPr lang="en-US" sz="3600" dirty="0" err="1"/>
              <a:t>nám</a:t>
            </a:r>
            <a:r>
              <a:rPr lang="en-US" sz="3600" dirty="0"/>
              <a:t> </a:t>
            </a:r>
            <a:r>
              <a:rPr lang="en-US" sz="3600" dirty="0" err="1"/>
              <a:t>seba</a:t>
            </a:r>
            <a:r>
              <a:rPr lang="en-US" sz="3600" dirty="0"/>
              <a:t> </a:t>
            </a:r>
            <a:r>
              <a:rPr lang="en-US" sz="3600" dirty="0" err="1"/>
              <a:t>samého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/>
              <a:t>Ó, Pane </a:t>
            </a:r>
            <a:r>
              <a:rPr lang="en-US" sz="3600" dirty="0" err="1"/>
              <a:t>náš</a:t>
            </a:r>
            <a:r>
              <a:rPr lang="en-US" sz="3600" dirty="0"/>
              <a:t>, ó, Pane </a:t>
            </a:r>
            <a:r>
              <a:rPr lang="en-US" sz="3600" dirty="0" err="1"/>
              <a:t>náš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Naše</a:t>
            </a:r>
            <a:r>
              <a:rPr lang="en-US" sz="3600" dirty="0"/>
              <a:t> </a:t>
            </a:r>
            <a:r>
              <a:rPr lang="en-US" sz="3600" dirty="0" err="1"/>
              <a:t>skutky</a:t>
            </a:r>
            <a:r>
              <a:rPr lang="en-US" sz="3600" dirty="0"/>
              <a:t> </a:t>
            </a:r>
            <a:r>
              <a:rPr lang="en-US" sz="3600" dirty="0" err="1"/>
              <a:t>zlé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nám</a:t>
            </a:r>
            <a:r>
              <a:rPr lang="en-US" sz="3600" dirty="0"/>
              <a:t> </a:t>
            </a:r>
            <a:r>
              <a:rPr lang="en-US" sz="3600" dirty="0" err="1"/>
              <a:t>odpustil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krvou</a:t>
            </a:r>
            <a:r>
              <a:rPr lang="en-US" sz="3600" dirty="0"/>
              <a:t> </a:t>
            </a:r>
            <a:r>
              <a:rPr lang="en-US" sz="3600" dirty="0" err="1"/>
              <a:t>očistil</a:t>
            </a:r>
            <a:r>
              <a:rPr lang="en-US" sz="3600" dirty="0"/>
              <a:t>, </a:t>
            </a:r>
            <a:r>
              <a:rPr lang="en-US" sz="3600" dirty="0" err="1"/>
              <a:t>všetko</a:t>
            </a:r>
            <a:r>
              <a:rPr lang="en-US" sz="3600" dirty="0"/>
              <a:t> </a:t>
            </a:r>
            <a:r>
              <a:rPr lang="en-US" sz="3600" dirty="0" err="1"/>
              <a:t>zabudol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 err="1"/>
              <a:t>Ďakujem</a:t>
            </a:r>
            <a:r>
              <a:rPr lang="en-US" sz="3600" dirty="0"/>
              <a:t>, </a:t>
            </a:r>
            <a:r>
              <a:rPr lang="en-US" sz="3600" dirty="0" err="1"/>
              <a:t>ďakujem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718087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Pane, </a:t>
            </a:r>
            <a:r>
              <a:rPr lang="en-US" sz="3600" dirty="0" err="1"/>
              <a:t>mám</a:t>
            </a:r>
            <a:r>
              <a:rPr lang="en-US" sz="3600" dirty="0"/>
              <a:t> </a:t>
            </a:r>
            <a:r>
              <a:rPr lang="en-US" sz="3600" dirty="0" err="1"/>
              <a:t>ťa</a:t>
            </a:r>
            <a:r>
              <a:rPr lang="en-US" sz="3600" dirty="0"/>
              <a:t> </a:t>
            </a:r>
            <a:r>
              <a:rPr lang="en-US" sz="3600" dirty="0" err="1"/>
              <a:t>rád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vážne</a:t>
            </a:r>
            <a:r>
              <a:rPr lang="en-US" sz="3600" dirty="0"/>
              <a:t> </a:t>
            </a:r>
            <a:r>
              <a:rPr lang="en-US" sz="3600" dirty="0" err="1"/>
              <a:t>mám</a:t>
            </a:r>
            <a:r>
              <a:rPr lang="en-US" sz="3600" dirty="0"/>
              <a:t> </a:t>
            </a:r>
            <a:r>
              <a:rPr lang="en-US" sz="3600" dirty="0" err="1"/>
              <a:t>ťa</a:t>
            </a:r>
            <a:r>
              <a:rPr lang="en-US" sz="3600" dirty="0"/>
              <a:t> </a:t>
            </a:r>
            <a:r>
              <a:rPr lang="en-US" sz="3600" dirty="0" err="1"/>
              <a:t>rád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stále</a:t>
            </a:r>
            <a:r>
              <a:rPr lang="en-US" sz="3600" dirty="0"/>
              <a:t> </a:t>
            </a:r>
            <a:r>
              <a:rPr lang="en-US" sz="3600" dirty="0" err="1"/>
              <a:t>poznávam</a:t>
            </a:r>
            <a:r>
              <a:rPr lang="en-US" sz="3600" dirty="0"/>
              <a:t> </a:t>
            </a:r>
            <a:r>
              <a:rPr lang="en-US" sz="3600" dirty="0" err="1"/>
              <a:t>jak</a:t>
            </a:r>
            <a:r>
              <a:rPr lang="en-US" sz="3600" dirty="0"/>
              <a:t> ty </a:t>
            </a:r>
            <a:r>
              <a:rPr lang="en-US" sz="3600" dirty="0" err="1"/>
              <a:t>miluješ</a:t>
            </a:r>
            <a:r>
              <a:rPr lang="en-US" sz="3600" dirty="0"/>
              <a:t> </a:t>
            </a:r>
            <a:r>
              <a:rPr lang="en-US" sz="3600" dirty="0" err="1"/>
              <a:t>nás</a:t>
            </a:r>
            <a:r>
              <a:rPr lang="en-US" sz="3600" dirty="0"/>
              <a:t>,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4211563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hlbokou</a:t>
            </a:r>
            <a:r>
              <a:rPr lang="en-US" sz="3600" dirty="0"/>
              <a:t> </a:t>
            </a:r>
            <a:r>
              <a:rPr lang="en-US" sz="3600" dirty="0" err="1"/>
              <a:t>radosťou</a:t>
            </a:r>
            <a:r>
              <a:rPr lang="en-US" sz="3600" dirty="0"/>
              <a:t> </a:t>
            </a:r>
            <a:r>
              <a:rPr lang="en-US" sz="3600" dirty="0" err="1"/>
              <a:t>srdce</a:t>
            </a:r>
            <a:r>
              <a:rPr lang="en-US" sz="3600" dirty="0"/>
              <a:t> </a:t>
            </a:r>
            <a:r>
              <a:rPr lang="en-US" sz="3600" dirty="0" err="1"/>
              <a:t>napĺňaš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/>
              <a:t>ale </a:t>
            </a:r>
            <a:r>
              <a:rPr lang="en-US" sz="3600" dirty="0" err="1"/>
              <a:t>najväčšie</a:t>
            </a:r>
            <a:r>
              <a:rPr lang="en-US" sz="3600" dirty="0"/>
              <a:t> je to,</a:t>
            </a:r>
            <a:br>
              <a:rPr lang="en-US" sz="3600" dirty="0"/>
            </a:br>
            <a:r>
              <a:rPr lang="en-US" sz="3600" dirty="0" err="1"/>
              <a:t>že</a:t>
            </a:r>
            <a:r>
              <a:rPr lang="en-US" sz="3600" dirty="0"/>
              <a:t> </a:t>
            </a:r>
            <a:r>
              <a:rPr lang="en-US" sz="3600" dirty="0" err="1"/>
              <a:t>poznávam</a:t>
            </a:r>
            <a:r>
              <a:rPr lang="en-US" sz="3600" dirty="0"/>
              <a:t> </a:t>
            </a:r>
            <a:r>
              <a:rPr lang="en-US" sz="3600" dirty="0" err="1"/>
              <a:t>tvoju</a:t>
            </a:r>
            <a:r>
              <a:rPr lang="en-US" sz="3600" dirty="0"/>
              <a:t> </a:t>
            </a:r>
            <a:r>
              <a:rPr lang="en-US" sz="3600" dirty="0" err="1"/>
              <a:t>lásku</a:t>
            </a:r>
            <a:r>
              <a:rPr lang="en-US" sz="3600" dirty="0"/>
              <a:t> k </a:t>
            </a:r>
            <a:r>
              <a:rPr lang="en-US" sz="3600" dirty="0" err="1"/>
              <a:t>nám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941944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sablon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0</TotalTime>
  <Words>27</Words>
  <Application>Microsoft Office PowerPoint</Application>
  <PresentationFormat>On-screen Show (16:9)</PresentationFormat>
  <Paragraphs>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_sablona</vt:lpstr>
      <vt:lpstr>PowerPoint Presentation</vt:lpstr>
      <vt:lpstr>Vďaka za tvoj kríž, ten nás vykúpil, keď si vydal nám seba samého.  Ó, Pane náš, ó, Pane náš.</vt:lpstr>
      <vt:lpstr>Naše skutky zlé si nám odpustil, krvou očistil, všetko zabudol.  Ďakujem, ďakujem.</vt:lpstr>
      <vt:lpstr>Pane, mám ťa rád,  vážne mám ťa rád,  stále poznávam jak ty miluješ nás,</vt:lpstr>
      <vt:lpstr>hlbokou radosťou srdce napĺňaš,  ale najväčšie je to, že poznávam tvoju lásku k nám.</vt:lpstr>
      <vt:lpstr>PowerPoint Presentation</vt:lpstr>
    </vt:vector>
  </TitlesOfParts>
  <Company>EON-IT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M53920</dc:creator>
  <cp:lastModifiedBy>M53920</cp:lastModifiedBy>
  <cp:revision>1</cp:revision>
  <dcterms:created xsi:type="dcterms:W3CDTF">2016-02-09T12:25:16Z</dcterms:created>
  <dcterms:modified xsi:type="dcterms:W3CDTF">2016-02-09T12:27:07Z</dcterms:modified>
</cp:coreProperties>
</file>