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3396" y="-20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Je </a:t>
            </a:r>
            <a:r>
              <a:rPr lang="en-US" sz="3600" dirty="0" err="1"/>
              <a:t>nádherné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byť</a:t>
            </a:r>
            <a:r>
              <a:rPr lang="en-US" sz="3600" dirty="0"/>
              <a:t> v </a:t>
            </a:r>
            <a:r>
              <a:rPr lang="en-US" sz="3600" dirty="0" err="1"/>
              <a:t>nádvoriach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tam, </a:t>
            </a:r>
            <a:r>
              <a:rPr lang="en-US" sz="3600" dirty="0" err="1"/>
              <a:t>kde</a:t>
            </a:r>
            <a:r>
              <a:rPr lang="en-US" sz="3600" dirty="0"/>
              <a:t> ty </a:t>
            </a:r>
            <a:r>
              <a:rPr lang="en-US" sz="3600" dirty="0" err="1"/>
              <a:t>bývaš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smäd</a:t>
            </a:r>
            <a:r>
              <a:rPr lang="en-US" sz="3600" dirty="0"/>
              <a:t> v </a:t>
            </a:r>
            <a:r>
              <a:rPr lang="en-US" sz="3600" dirty="0" err="1"/>
              <a:t>duši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mi </a:t>
            </a:r>
            <a:r>
              <a:rPr lang="en-US" sz="3600" dirty="0" err="1"/>
              <a:t>utíši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v </a:t>
            </a:r>
            <a:r>
              <a:rPr lang="en-US" sz="3600" dirty="0" err="1"/>
              <a:t>tieni</a:t>
            </a:r>
            <a:r>
              <a:rPr lang="en-US" sz="3600" dirty="0"/>
              <a:t> </a:t>
            </a:r>
            <a:r>
              <a:rPr lang="en-US" sz="3600" dirty="0" err="1"/>
              <a:t>tvojich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krídel</a:t>
            </a:r>
            <a:r>
              <a:rPr lang="en-US" sz="3600" dirty="0"/>
              <a:t> </a:t>
            </a:r>
            <a:r>
              <a:rPr lang="en-US" sz="3600" dirty="0" err="1"/>
              <a:t>spievam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6000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 </a:t>
            </a:r>
            <a:r>
              <a:rPr lang="en-US" sz="3600" dirty="0" err="1"/>
              <a:t>tebou</a:t>
            </a:r>
            <a:r>
              <a:rPr lang="en-US" sz="3600" dirty="0"/>
              <a:t> je </a:t>
            </a:r>
            <a:r>
              <a:rPr lang="en-US" sz="3600" dirty="0" err="1"/>
              <a:t>lepší</a:t>
            </a:r>
            <a:r>
              <a:rPr lang="en-US" sz="3600" dirty="0"/>
              <a:t> </a:t>
            </a:r>
            <a:r>
              <a:rPr lang="en-US" sz="3600" dirty="0" err="1"/>
              <a:t>jeden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 </a:t>
            </a:r>
            <a:r>
              <a:rPr lang="en-US" sz="3600" dirty="0" err="1"/>
              <a:t>tebou</a:t>
            </a:r>
            <a:r>
              <a:rPr lang="en-US" sz="3600" dirty="0"/>
              <a:t> je </a:t>
            </a:r>
            <a:r>
              <a:rPr lang="en-US" sz="3600" dirty="0" err="1"/>
              <a:t>lepší</a:t>
            </a:r>
            <a:r>
              <a:rPr lang="en-US" sz="3600" dirty="0"/>
              <a:t> </a:t>
            </a:r>
            <a:r>
              <a:rPr lang="en-US" sz="3600" dirty="0" err="1"/>
              <a:t>krátky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 </a:t>
            </a:r>
            <a:r>
              <a:rPr lang="en-US" sz="3600" dirty="0" err="1"/>
              <a:t>tebou</a:t>
            </a:r>
            <a:r>
              <a:rPr lang="en-US" sz="3600" dirty="0"/>
              <a:t> je </a:t>
            </a:r>
            <a:r>
              <a:rPr lang="en-US" sz="3600" dirty="0" err="1"/>
              <a:t>lepší</a:t>
            </a:r>
            <a:r>
              <a:rPr lang="en-US" sz="3600" dirty="0"/>
              <a:t> </a:t>
            </a:r>
            <a:r>
              <a:rPr lang="en-US" sz="3600" dirty="0" err="1"/>
              <a:t>jeden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než</a:t>
            </a:r>
            <a:r>
              <a:rPr lang="en-US" sz="3600" dirty="0"/>
              <a:t> </a:t>
            </a:r>
            <a:r>
              <a:rPr lang="en-US" sz="3600" dirty="0" err="1"/>
              <a:t>inde</a:t>
            </a:r>
            <a:r>
              <a:rPr lang="en-US" sz="3600" dirty="0"/>
              <a:t> </a:t>
            </a:r>
            <a:r>
              <a:rPr lang="en-US" sz="3600" dirty="0" err="1"/>
              <a:t>tisíc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92377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jednu</a:t>
            </a:r>
            <a:r>
              <a:rPr lang="en-US" sz="3600" dirty="0"/>
              <a:t> </a:t>
            </a:r>
            <a:r>
              <a:rPr lang="en-US" sz="3600" dirty="0" err="1"/>
              <a:t>vec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žiadam</a:t>
            </a:r>
            <a:r>
              <a:rPr lang="en-US" sz="3600" dirty="0"/>
              <a:t> </a:t>
            </a:r>
            <a:r>
              <a:rPr lang="en-US" sz="3600" dirty="0" err="1"/>
              <a:t>mať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zrieť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krásu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byť</a:t>
            </a:r>
            <a:r>
              <a:rPr lang="en-US" sz="3600" dirty="0"/>
              <a:t> s </a:t>
            </a:r>
            <a:r>
              <a:rPr lang="en-US" sz="3600" dirty="0" err="1"/>
              <a:t>tebou</a:t>
            </a:r>
            <a:r>
              <a:rPr lang="en-US" sz="3600" dirty="0"/>
              <a:t> tam</a:t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je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5885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Po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živý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volám</a:t>
            </a:r>
            <a:r>
              <a:rPr lang="en-US" sz="3600" dirty="0"/>
              <a:t> </a:t>
            </a:r>
            <a:r>
              <a:rPr lang="en-US" sz="3600" dirty="0" err="1"/>
              <a:t>zo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síl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vodách</a:t>
            </a:r>
            <a:r>
              <a:rPr lang="en-US" sz="3600" dirty="0"/>
              <a:t> </a:t>
            </a:r>
            <a:r>
              <a:rPr lang="en-US" sz="3600" dirty="0" err="1"/>
              <a:t>Ducha</a:t>
            </a:r>
            <a:r>
              <a:rPr lang="en-US" sz="3600" dirty="0"/>
              <a:t> </a:t>
            </a:r>
            <a:r>
              <a:rPr lang="en-US" sz="3600" dirty="0" err="1"/>
              <a:t>Svätého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5900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krát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to </a:t>
            </a:r>
            <a:r>
              <a:rPr lang="en-US" sz="3600" dirty="0" err="1"/>
              <a:t>skúsil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prosím</a:t>
            </a:r>
            <a:r>
              <a:rPr lang="en-US" sz="3600" dirty="0"/>
              <a:t> </a:t>
            </a:r>
            <a:r>
              <a:rPr lang="en-US" sz="3600" dirty="0" err="1"/>
              <a:t>znovu</a:t>
            </a:r>
            <a:r>
              <a:rPr lang="en-US" sz="3600" dirty="0"/>
              <a:t> </a:t>
            </a:r>
            <a:r>
              <a:rPr lang="en-US" sz="3600" dirty="0" err="1"/>
              <a:t>príď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blízko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9309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26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_sablona</vt:lpstr>
      <vt:lpstr>PowerPoint Presentation</vt:lpstr>
      <vt:lpstr>Je nádherné byť v nádvoriach tam, kde ty bývaš veď po tebe smäd v duši mám, môj Pán</vt:lpstr>
      <vt:lpstr>Vždy srdce sa mi utíši keď pri tebe som a v tieni tvojich krídel spievam si</vt:lpstr>
      <vt:lpstr>S tebou je lepší jeden deň s tebou je lepší krátky čas s tebou je lepší jeden deň než inde tisíc</vt:lpstr>
      <vt:lpstr>Len jednu vec si žiadam mať zrieť tvoju krásu byť s tebou tam kde tvoja sláva je</vt:lpstr>
      <vt:lpstr>Po tebe Boh živý, volám zo všetkých síl po vodách Ducha Svätého</vt:lpstr>
      <vt:lpstr>Viac krát som to skúsil tak prosím znovu príď chcem blízko teba stáť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2016-02-09T11:36:31Z</dcterms:created>
  <dcterms:modified xsi:type="dcterms:W3CDTF">2016-02-09T11:39:05Z</dcterms:modified>
</cp:coreProperties>
</file>