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3030" y="-15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Si </a:t>
            </a:r>
            <a:r>
              <a:rPr lang="en-US" sz="3600" dirty="0" err="1"/>
              <a:t>mojou</a:t>
            </a:r>
            <a:r>
              <a:rPr lang="en-US" sz="3600" dirty="0"/>
              <a:t> </a:t>
            </a:r>
            <a:r>
              <a:rPr lang="en-US" sz="3600" dirty="0" err="1"/>
              <a:t>piesňou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predivný</a:t>
            </a:r>
            <a:r>
              <a:rPr lang="en-US" sz="3600" dirty="0"/>
              <a:t> </a:t>
            </a:r>
            <a:r>
              <a:rPr lang="en-US" sz="3600" dirty="0" err="1"/>
              <a:t>radca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priateľ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Srdce</a:t>
            </a:r>
            <a:r>
              <a:rPr lang="en-US" sz="3600" dirty="0"/>
              <a:t> mi </a:t>
            </a:r>
            <a:r>
              <a:rPr lang="en-US" sz="3600" dirty="0" err="1"/>
              <a:t>zmení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dotyk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ku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62440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Tiahni</a:t>
            </a:r>
            <a:r>
              <a:rPr lang="en-US" sz="3600" dirty="0"/>
              <a:t> ma,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ukry</a:t>
            </a:r>
            <a:r>
              <a:rPr lang="en-US" sz="3600" dirty="0"/>
              <a:t> ma v </a:t>
            </a:r>
            <a:r>
              <a:rPr lang="en-US" sz="3600" dirty="0" err="1"/>
              <a:t>objatí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Skloniť</a:t>
            </a:r>
            <a:r>
              <a:rPr lang="en-US" sz="3600" dirty="0"/>
              <a:t> </a:t>
            </a:r>
            <a:r>
              <a:rPr lang="en-US" sz="3600" dirty="0" err="1"/>
              <a:t>hlavu</a:t>
            </a:r>
            <a:r>
              <a:rPr lang="en-US" sz="3600" dirty="0"/>
              <a:t> k </a:t>
            </a:r>
            <a:r>
              <a:rPr lang="en-US" sz="3600" dirty="0" err="1"/>
              <a:t>Tvojmu</a:t>
            </a:r>
            <a:r>
              <a:rPr lang="en-US" sz="3600" dirty="0"/>
              <a:t> </a:t>
            </a:r>
            <a:r>
              <a:rPr lang="en-US" sz="3600" dirty="0" err="1"/>
              <a:t>srdcu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[: Ó,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/>
              <a:t>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68067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17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_sablona</vt:lpstr>
      <vt:lpstr>PowerPoint Presentation</vt:lpstr>
      <vt:lpstr>Si mojou piesňou,  mám ťa tak rád,  predivný radca,  môj priateľ. </vt:lpstr>
      <vt:lpstr>Srdce mi zmení,  len dotyk Tvoj,  ku mne Ty sám si prišiel.</vt:lpstr>
      <vt:lpstr>Tiahni ma, Pán môj, láskou viac,  ukry ma v objatí.  Skloniť hlavu k Tvojmu srdcu chcem.  [: Ó, môj Ježiš :]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2016-02-09T11:31:29Z</dcterms:created>
  <dcterms:modified xsi:type="dcterms:W3CDTF">2016-02-09T11:32:27Z</dcterms:modified>
</cp:coreProperties>
</file>