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6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25" d="100"/>
          <a:sy n="25" d="100"/>
        </p:scale>
        <p:origin x="-3636" y="-21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Láska</a:t>
            </a:r>
            <a:r>
              <a:rPr lang="en-US" sz="3600" dirty="0"/>
              <a:t>, </a:t>
            </a:r>
            <a:r>
              <a:rPr lang="en-US" sz="3600" dirty="0" err="1"/>
              <a:t>čo</a:t>
            </a:r>
            <a:r>
              <a:rPr lang="en-US" sz="3600" dirty="0"/>
              <a:t> pre </a:t>
            </a:r>
            <a:r>
              <a:rPr lang="en-US" sz="3600" dirty="0" err="1"/>
              <a:t>mňa</a:t>
            </a:r>
            <a:r>
              <a:rPr lang="en-US" sz="3600" dirty="0"/>
              <a:t> </a:t>
            </a:r>
            <a:r>
              <a:rPr lang="en-US" sz="3600" dirty="0" err="1"/>
              <a:t>máš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presiahla</a:t>
            </a:r>
            <a:r>
              <a:rPr lang="en-US" sz="3600" dirty="0"/>
              <a:t> </a:t>
            </a:r>
            <a:r>
              <a:rPr lang="en-US" sz="3600" dirty="0" err="1"/>
              <a:t>veľkosť</a:t>
            </a:r>
            <a:r>
              <a:rPr lang="en-US" sz="3600" dirty="0"/>
              <a:t> </a:t>
            </a:r>
            <a:r>
              <a:rPr lang="en-US" sz="3600" dirty="0" err="1"/>
              <a:t>mojich</a:t>
            </a:r>
            <a:r>
              <a:rPr lang="en-US" sz="3600" dirty="0"/>
              <a:t> </a:t>
            </a:r>
            <a:r>
              <a:rPr lang="en-US" sz="3600" dirty="0" err="1"/>
              <a:t>snov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ťažko</a:t>
            </a:r>
            <a:r>
              <a:rPr lang="en-US" sz="3600" dirty="0"/>
              <a:t> </a:t>
            </a:r>
            <a:r>
              <a:rPr lang="en-US" sz="3600" dirty="0" err="1"/>
              <a:t>ju</a:t>
            </a:r>
            <a:r>
              <a:rPr lang="en-US" sz="3600" dirty="0"/>
              <a:t> </a:t>
            </a:r>
            <a:r>
              <a:rPr lang="en-US" sz="3600" dirty="0" err="1"/>
              <a:t>pochopím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je </a:t>
            </a:r>
            <a:r>
              <a:rPr lang="en-US" sz="3600" dirty="0" err="1"/>
              <a:t>taká</a:t>
            </a:r>
            <a:r>
              <a:rPr lang="en-US" sz="3600" dirty="0"/>
              <a:t> </a:t>
            </a:r>
            <a:r>
              <a:rPr lang="en-US" sz="3600" dirty="0" err="1"/>
              <a:t>vzácna</a:t>
            </a:r>
            <a:r>
              <a:rPr lang="en-US" sz="3600" dirty="0"/>
              <a:t>, </a:t>
            </a: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nemám</a:t>
            </a:r>
            <a:r>
              <a:rPr lang="en-US" sz="3600" dirty="0"/>
              <a:t> </a:t>
            </a:r>
            <a:r>
              <a:rPr lang="en-US" sz="3600" dirty="0" err="1"/>
              <a:t>slov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Vždy</a:t>
            </a:r>
            <a:r>
              <a:rPr lang="en-US" sz="3600" dirty="0"/>
              <a:t> </a:t>
            </a:r>
            <a:r>
              <a:rPr lang="en-US" sz="3600" dirty="0" err="1"/>
              <a:t>znova</a:t>
            </a:r>
            <a:r>
              <a:rPr lang="en-US" sz="3600" dirty="0"/>
              <a:t> </a:t>
            </a:r>
            <a:r>
              <a:rPr lang="en-US" sz="3600" dirty="0" err="1"/>
              <a:t>ruky</a:t>
            </a:r>
            <a:r>
              <a:rPr lang="en-US" sz="3600" dirty="0"/>
              <a:t> </a:t>
            </a:r>
            <a:r>
              <a:rPr lang="en-US" sz="3600" dirty="0" err="1"/>
              <a:t>ku</a:t>
            </a:r>
            <a:r>
              <a:rPr lang="en-US" sz="3600" dirty="0"/>
              <a:t> </a:t>
            </a:r>
            <a:r>
              <a:rPr lang="en-US" sz="3600" dirty="0" err="1"/>
              <a:t>mne</a:t>
            </a:r>
            <a:r>
              <a:rPr lang="en-US" sz="3600" dirty="0"/>
              <a:t> </a:t>
            </a:r>
            <a:r>
              <a:rPr lang="en-US" sz="3600" dirty="0" err="1"/>
              <a:t>vystieraš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budúcnosť</a:t>
            </a:r>
            <a:r>
              <a:rPr lang="en-US" sz="3600" dirty="0"/>
              <a:t> mi </a:t>
            </a:r>
            <a:r>
              <a:rPr lang="en-US" sz="3600" dirty="0" err="1"/>
              <a:t>dávaš</a:t>
            </a:r>
            <a:r>
              <a:rPr lang="en-US" sz="3600" dirty="0"/>
              <a:t>, </a:t>
            </a:r>
            <a:r>
              <a:rPr lang="en-US" sz="3600" dirty="0" err="1"/>
              <a:t>hriech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nerátaš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Tvoj</a:t>
            </a:r>
            <a:r>
              <a:rPr lang="en-US" sz="3600" dirty="0"/>
              <a:t> </a:t>
            </a:r>
            <a:r>
              <a:rPr lang="en-US" sz="3600" dirty="0" err="1"/>
              <a:t>láskavý</a:t>
            </a:r>
            <a:r>
              <a:rPr lang="en-US" sz="3600" dirty="0"/>
              <a:t> </a:t>
            </a:r>
            <a:r>
              <a:rPr lang="en-US" sz="3600" dirty="0" err="1"/>
              <a:t>dotyk</a:t>
            </a:r>
            <a:r>
              <a:rPr lang="en-US" sz="3600" dirty="0"/>
              <a:t>,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cítim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mi </a:t>
            </a:r>
            <a:r>
              <a:rPr lang="en-US" sz="3600" dirty="0" err="1"/>
              <a:t>voľnosť</a:t>
            </a:r>
            <a:r>
              <a:rPr lang="en-US" sz="3600" dirty="0"/>
              <a:t> </a:t>
            </a:r>
            <a:r>
              <a:rPr lang="en-US" sz="3600" dirty="0" err="1"/>
              <a:t>dá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05569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Teba</a:t>
            </a:r>
            <a:r>
              <a:rPr lang="en-US" sz="3600" dirty="0"/>
              <a:t> </a:t>
            </a:r>
            <a:r>
              <a:rPr lang="en-US" sz="3600" dirty="0" err="1"/>
              <a:t>chválim</a:t>
            </a:r>
            <a:r>
              <a:rPr lang="en-US" sz="3600" dirty="0"/>
              <a:t>, </a:t>
            </a:r>
            <a:r>
              <a:rPr lang="en-US" sz="3600" dirty="0" err="1"/>
              <a:t>Ježiš</a:t>
            </a:r>
            <a:r>
              <a:rPr lang="en-US" sz="3600" dirty="0"/>
              <a:t>, </a:t>
            </a:r>
            <a:r>
              <a:rPr lang="en-US" sz="3600" dirty="0" err="1"/>
              <a:t>každý</a:t>
            </a:r>
            <a:r>
              <a:rPr lang="en-US" sz="3600" dirty="0"/>
              <a:t> </a:t>
            </a:r>
            <a:r>
              <a:rPr lang="en-US" sz="3600" dirty="0" err="1"/>
              <a:t>deň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o </a:t>
            </a:r>
            <a:r>
              <a:rPr lang="en-US" sz="3600" dirty="0" err="1"/>
              <a:t>Tvojich</a:t>
            </a:r>
            <a:r>
              <a:rPr lang="en-US" sz="3600" dirty="0"/>
              <a:t> </a:t>
            </a:r>
            <a:r>
              <a:rPr lang="en-US" sz="3600" dirty="0" err="1"/>
              <a:t>slávnych</a:t>
            </a:r>
            <a:r>
              <a:rPr lang="en-US" sz="3600" dirty="0"/>
              <a:t> </a:t>
            </a:r>
            <a:r>
              <a:rPr lang="en-US" sz="3600" dirty="0" err="1"/>
              <a:t>dielach</a:t>
            </a:r>
            <a:r>
              <a:rPr lang="en-US" sz="3600" dirty="0"/>
              <a:t> </a:t>
            </a:r>
            <a:r>
              <a:rPr lang="en-US" sz="3600" dirty="0" err="1"/>
              <a:t>spievať</a:t>
            </a:r>
            <a:r>
              <a:rPr lang="en-US" sz="3600" dirty="0"/>
              <a:t> </a:t>
            </a:r>
            <a:r>
              <a:rPr lang="en-US" sz="3600" dirty="0" err="1"/>
              <a:t>chcem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Teba</a:t>
            </a:r>
            <a:r>
              <a:rPr lang="en-US" sz="3600" dirty="0"/>
              <a:t> </a:t>
            </a:r>
            <a:r>
              <a:rPr lang="en-US" sz="3600" dirty="0" err="1"/>
              <a:t>túžim</a:t>
            </a:r>
            <a:r>
              <a:rPr lang="en-US" sz="3600" dirty="0"/>
              <a:t> </a:t>
            </a:r>
            <a:r>
              <a:rPr lang="en-US" sz="3600" dirty="0" err="1"/>
              <a:t>navždy</a:t>
            </a:r>
            <a:r>
              <a:rPr lang="en-US" sz="3600" dirty="0"/>
              <a:t> </a:t>
            </a:r>
            <a:r>
              <a:rPr lang="en-US" sz="3600" dirty="0" err="1"/>
              <a:t>uctievať</a:t>
            </a:r>
            <a:r>
              <a:rPr lang="en-US" sz="3600" dirty="0"/>
              <a:t>, </a:t>
            </a:r>
            <a:r>
              <a:rPr lang="en-US" sz="3600" dirty="0" err="1"/>
              <a:t>láska</a:t>
            </a:r>
            <a:r>
              <a:rPr lang="en-US" sz="3600" dirty="0"/>
              <a:t> </a:t>
            </a:r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vzácna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Teba</a:t>
            </a:r>
            <a:r>
              <a:rPr lang="en-US" sz="3600" dirty="0"/>
              <a:t> </a:t>
            </a:r>
            <a:r>
              <a:rPr lang="en-US" sz="3600" dirty="0" err="1"/>
              <a:t>ctím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49143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sablo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0</TotalTime>
  <Words>22</Words>
  <Application>Microsoft Office PowerPoint</Application>
  <PresentationFormat>On-screen Show (16:9)</PresentationFormat>
  <Paragraphs>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_sablona</vt:lpstr>
      <vt:lpstr>PowerPoint Presentation</vt:lpstr>
      <vt:lpstr>Láska, čo pre mňa máš,  presiahla veľkosť mojich snov, ťažko ju pochopím,  je taká vzácna, že nemám slov.</vt:lpstr>
      <vt:lpstr>Vždy znova ruky ku mne vystieraš,  budúcnosť mi dávaš, hriech môj nerátaš, Tvoj láskavý dotyk, čo cítim,  mi voľnosť dá.</vt:lpstr>
      <vt:lpstr>Teba chválim, Ježiš, každý deň,  o Tvojich slávnych dielach spievať chcem, Teba túžim navždy uctievať, láska tak vzácna. Teba ctím.</vt:lpstr>
      <vt:lpstr>PowerPoint Presentation</vt:lpstr>
    </vt:vector>
  </TitlesOfParts>
  <Company>EON-IT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M53920</dc:creator>
  <cp:lastModifiedBy>M53920</cp:lastModifiedBy>
  <cp:revision>1</cp:revision>
  <dcterms:created xsi:type="dcterms:W3CDTF">2016-02-09T10:24:51Z</dcterms:created>
  <dcterms:modified xsi:type="dcterms:W3CDTF">2016-02-09T10:25:17Z</dcterms:modified>
</cp:coreProperties>
</file>