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466" y="-153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err="1"/>
              <a:t>Kto</a:t>
            </a:r>
            <a:r>
              <a:rPr lang="en-US" sz="3500" dirty="0"/>
              <a:t> </a:t>
            </a:r>
            <a:r>
              <a:rPr lang="en-US" sz="3500" dirty="0" err="1"/>
              <a:t>môže</a:t>
            </a:r>
            <a:r>
              <a:rPr lang="en-US" sz="3500" dirty="0"/>
              <a:t> </a:t>
            </a:r>
            <a:r>
              <a:rPr lang="en-US" sz="3500" dirty="0" err="1"/>
              <a:t>utíšiť</a:t>
            </a:r>
            <a:r>
              <a:rPr lang="en-US" sz="3500" dirty="0"/>
              <a:t> </a:t>
            </a:r>
            <a:r>
              <a:rPr lang="en-US" sz="3500" dirty="0" err="1"/>
              <a:t>rozbúrený</a:t>
            </a:r>
            <a:r>
              <a:rPr lang="en-US" sz="3500" dirty="0"/>
              <a:t> </a:t>
            </a:r>
            <a:r>
              <a:rPr lang="en-US" sz="3500" dirty="0" err="1"/>
              <a:t>oceán</a:t>
            </a:r>
            <a:r>
              <a:rPr lang="en-US" sz="3500" dirty="0"/>
              <a:t>, </a:t>
            </a:r>
            <a:br>
              <a:rPr lang="en-US" sz="3500" dirty="0"/>
            </a:br>
            <a:r>
              <a:rPr lang="en-US" sz="3500" dirty="0" err="1"/>
              <a:t>kto</a:t>
            </a:r>
            <a:r>
              <a:rPr lang="en-US" sz="3500" dirty="0"/>
              <a:t> </a:t>
            </a:r>
            <a:r>
              <a:rPr lang="en-US" sz="3500" dirty="0" err="1"/>
              <a:t>slepým</a:t>
            </a:r>
            <a:r>
              <a:rPr lang="en-US" sz="3500" dirty="0"/>
              <a:t> </a:t>
            </a:r>
            <a:r>
              <a:rPr lang="en-US" sz="3500" dirty="0" err="1"/>
              <a:t>oči</a:t>
            </a:r>
            <a:r>
              <a:rPr lang="en-US" sz="3500" dirty="0"/>
              <a:t> </a:t>
            </a:r>
            <a:r>
              <a:rPr lang="en-US" sz="3500" dirty="0" err="1"/>
              <a:t>otvorí</a:t>
            </a:r>
            <a:r>
              <a:rPr lang="en-US" sz="3500" dirty="0"/>
              <a:t>? </a:t>
            </a:r>
            <a:r>
              <a:rPr lang="en-US" sz="3500" dirty="0" err="1"/>
              <a:t>jéé</a:t>
            </a:r>
            <a:r>
              <a:rPr lang="en-US" sz="3500" dirty="0"/>
              <a:t> </a:t>
            </a:r>
            <a:br>
              <a:rPr lang="en-US" sz="3500" dirty="0"/>
            </a:br>
            <a:r>
              <a:rPr lang="en-US" sz="3500" dirty="0" err="1"/>
              <a:t>Kto</a:t>
            </a:r>
            <a:r>
              <a:rPr lang="en-US" sz="3500" dirty="0"/>
              <a:t> </a:t>
            </a:r>
            <a:r>
              <a:rPr lang="en-US" sz="3500" dirty="0" err="1"/>
              <a:t>môže</a:t>
            </a:r>
            <a:r>
              <a:rPr lang="en-US" sz="3500" dirty="0"/>
              <a:t> </a:t>
            </a:r>
            <a:r>
              <a:rPr lang="en-US" sz="3500" dirty="0" err="1"/>
              <a:t>vyliečiť</a:t>
            </a:r>
            <a:r>
              <a:rPr lang="en-US" sz="3500" dirty="0"/>
              <a:t> </a:t>
            </a:r>
            <a:r>
              <a:rPr lang="en-US" sz="3500" dirty="0" err="1"/>
              <a:t>srdce</a:t>
            </a:r>
            <a:r>
              <a:rPr lang="en-US" sz="3500" dirty="0"/>
              <a:t>, </a:t>
            </a:r>
            <a:r>
              <a:rPr lang="en-US" sz="3500" dirty="0" err="1"/>
              <a:t>čo</a:t>
            </a:r>
            <a:r>
              <a:rPr lang="en-US" sz="3500" dirty="0"/>
              <a:t> je </a:t>
            </a:r>
            <a:r>
              <a:rPr lang="en-US" sz="3500" dirty="0" err="1"/>
              <a:t>plné</a:t>
            </a:r>
            <a:r>
              <a:rPr lang="en-US" sz="3500" dirty="0"/>
              <a:t> </a:t>
            </a:r>
            <a:r>
              <a:rPr lang="en-US" sz="3500" dirty="0" err="1"/>
              <a:t>rán</a:t>
            </a:r>
            <a:r>
              <a:rPr lang="en-US" sz="3500" dirty="0"/>
              <a:t>? </a:t>
            </a:r>
            <a:br>
              <a:rPr lang="en-US" sz="3500" dirty="0"/>
            </a:br>
            <a:r>
              <a:rPr lang="en-US" sz="3500" dirty="0"/>
              <a:t>To </a:t>
            </a:r>
            <a:r>
              <a:rPr lang="en-US" sz="3500" dirty="0" err="1"/>
              <a:t>môže</a:t>
            </a:r>
            <a:r>
              <a:rPr lang="en-US" sz="3500" dirty="0"/>
              <a:t> </a:t>
            </a:r>
            <a:r>
              <a:rPr lang="en-US" sz="3500" dirty="0" err="1"/>
              <a:t>len</a:t>
            </a:r>
            <a:r>
              <a:rPr lang="en-US" sz="3500" dirty="0"/>
              <a:t> </a:t>
            </a:r>
            <a:r>
              <a:rPr lang="en-US" sz="3500" dirty="0" err="1"/>
              <a:t>môj</a:t>
            </a:r>
            <a:r>
              <a:rPr lang="en-US" sz="3500" dirty="0"/>
              <a:t> </a:t>
            </a:r>
            <a:r>
              <a:rPr lang="en-US" sz="3500" dirty="0" err="1"/>
              <a:t>Pán</a:t>
            </a:r>
            <a:r>
              <a:rPr lang="en-US" sz="3500" dirty="0"/>
              <a:t>,  </a:t>
            </a:r>
            <a:r>
              <a:rPr lang="en-US" sz="3500" dirty="0" err="1"/>
              <a:t>ak</a:t>
            </a:r>
            <a:r>
              <a:rPr lang="en-US" sz="3500" dirty="0"/>
              <a:t> v </a:t>
            </a:r>
            <a:r>
              <a:rPr lang="en-US" sz="3500" dirty="0" err="1"/>
              <a:t>neho</a:t>
            </a:r>
            <a:r>
              <a:rPr lang="en-US" sz="3500" dirty="0"/>
              <a:t> </a:t>
            </a:r>
            <a:r>
              <a:rPr lang="en-US" sz="3500" dirty="0" err="1"/>
              <a:t>vieru</a:t>
            </a:r>
            <a:r>
              <a:rPr lang="en-US" sz="3500" dirty="0"/>
              <a:t> </a:t>
            </a:r>
            <a:r>
              <a:rPr lang="en-US" sz="3500" dirty="0" err="1"/>
              <a:t>mám</a:t>
            </a:r>
            <a:r>
              <a:rPr lang="en-US" sz="35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err="1"/>
              <a:t>Nič</a:t>
            </a:r>
            <a:r>
              <a:rPr lang="en-US" sz="3500" dirty="0"/>
              <a:t> </a:t>
            </a:r>
            <a:r>
              <a:rPr lang="en-US" sz="3500" dirty="0" err="1"/>
              <a:t>nie</a:t>
            </a:r>
            <a:r>
              <a:rPr lang="en-US" sz="3500" dirty="0"/>
              <a:t> je </a:t>
            </a:r>
            <a:r>
              <a:rPr lang="en-US" sz="3500" dirty="0" err="1"/>
              <a:t>nemožné</a:t>
            </a:r>
            <a:r>
              <a:rPr lang="en-US" sz="3500" dirty="0"/>
              <a:t> </a:t>
            </a:r>
            <a:r>
              <a:rPr lang="en-US" sz="3500" dirty="0" err="1"/>
              <a:t>tým</a:t>
            </a:r>
            <a:r>
              <a:rPr lang="en-US" sz="3500" dirty="0"/>
              <a:t>, </a:t>
            </a:r>
            <a:r>
              <a:rPr lang="en-US" sz="3500" dirty="0" err="1"/>
              <a:t>ktorí</a:t>
            </a:r>
            <a:r>
              <a:rPr lang="en-US" sz="3500" dirty="0"/>
              <a:t> </a:t>
            </a:r>
            <a:r>
              <a:rPr lang="en-US" sz="3500" dirty="0" err="1"/>
              <a:t>veria</a:t>
            </a:r>
            <a:r>
              <a:rPr lang="en-US" sz="3500" dirty="0"/>
              <a:t>, </a:t>
            </a:r>
            <a:br>
              <a:rPr lang="en-US" sz="3500" dirty="0"/>
            </a:br>
            <a:r>
              <a:rPr lang="en-US" sz="3500" dirty="0"/>
              <a:t>to, o </a:t>
            </a:r>
            <a:r>
              <a:rPr lang="en-US" sz="3500" dirty="0" err="1"/>
              <a:t>čom</a:t>
            </a:r>
            <a:r>
              <a:rPr lang="en-US" sz="3500" dirty="0"/>
              <a:t> </a:t>
            </a:r>
            <a:r>
              <a:rPr lang="en-US" sz="3500" dirty="0" err="1"/>
              <a:t>iní</a:t>
            </a:r>
            <a:r>
              <a:rPr lang="en-US" sz="3500" dirty="0"/>
              <a:t> </a:t>
            </a:r>
            <a:r>
              <a:rPr lang="en-US" sz="3500" dirty="0" err="1"/>
              <a:t>snívajú</a:t>
            </a:r>
            <a:r>
              <a:rPr lang="en-US" sz="3500" dirty="0"/>
              <a:t>, to </a:t>
            </a:r>
            <a:r>
              <a:rPr lang="en-US" sz="3500" dirty="0" err="1"/>
              <a:t>oni</a:t>
            </a:r>
            <a:r>
              <a:rPr lang="en-US" sz="3500" dirty="0"/>
              <a:t> </a:t>
            </a:r>
            <a:r>
              <a:rPr lang="en-US" sz="3500" dirty="0" err="1"/>
              <a:t>vedia</a:t>
            </a:r>
            <a:r>
              <a:rPr lang="en-US" sz="3500" dirty="0"/>
              <a:t> </a:t>
            </a:r>
            <a:br>
              <a:rPr lang="en-US" sz="3500" dirty="0"/>
            </a:br>
            <a:r>
              <a:rPr lang="en-US" sz="3500" dirty="0" err="1"/>
              <a:t>Boh</a:t>
            </a:r>
            <a:r>
              <a:rPr lang="en-US" sz="3500" dirty="0"/>
              <a:t> </a:t>
            </a:r>
            <a:r>
              <a:rPr lang="en-US" sz="3500" dirty="0" err="1"/>
              <a:t>má</a:t>
            </a:r>
            <a:r>
              <a:rPr lang="en-US" sz="3500" dirty="0"/>
              <a:t> v </a:t>
            </a:r>
            <a:r>
              <a:rPr lang="en-US" sz="3500" dirty="0" err="1"/>
              <a:t>rukách</a:t>
            </a:r>
            <a:r>
              <a:rPr lang="en-US" sz="3500" dirty="0"/>
              <a:t> </a:t>
            </a:r>
            <a:r>
              <a:rPr lang="en-US" sz="3500" dirty="0" err="1"/>
              <a:t>páky</a:t>
            </a:r>
            <a:r>
              <a:rPr lang="en-US" sz="3500" dirty="0"/>
              <a:t>, on </a:t>
            </a:r>
            <a:r>
              <a:rPr lang="en-US" sz="3500" dirty="0" err="1"/>
              <a:t>môže</a:t>
            </a:r>
            <a:r>
              <a:rPr lang="en-US" sz="3500" dirty="0"/>
              <a:t> </a:t>
            </a:r>
            <a:r>
              <a:rPr lang="en-US" sz="3500" dirty="0" err="1"/>
              <a:t>rozohnať</a:t>
            </a:r>
            <a:r>
              <a:rPr lang="en-US" sz="3500" dirty="0"/>
              <a:t> </a:t>
            </a:r>
            <a:r>
              <a:rPr lang="en-US" sz="3500" dirty="0" err="1"/>
              <a:t>mraky</a:t>
            </a:r>
            <a:r>
              <a:rPr lang="en-US" sz="3500" dirty="0"/>
              <a:t>.</a:t>
            </a:r>
            <a:br>
              <a:rPr lang="en-US" sz="3500" dirty="0"/>
            </a:br>
            <a:r>
              <a:rPr lang="en-US" sz="3500" dirty="0" err="1"/>
              <a:t>Nič</a:t>
            </a:r>
            <a:r>
              <a:rPr lang="en-US" sz="3500" dirty="0"/>
              <a:t> </a:t>
            </a:r>
            <a:r>
              <a:rPr lang="en-US" sz="3500" dirty="0" err="1"/>
              <a:t>nie</a:t>
            </a:r>
            <a:r>
              <a:rPr lang="en-US" sz="3500" dirty="0"/>
              <a:t> je </a:t>
            </a:r>
            <a:r>
              <a:rPr lang="en-US" sz="3500" dirty="0" err="1"/>
              <a:t>nemožné</a:t>
            </a:r>
            <a:r>
              <a:rPr lang="en-US" sz="3500" dirty="0"/>
              <a:t> </a:t>
            </a:r>
            <a:r>
              <a:rPr lang="en-US" sz="3500" dirty="0" err="1"/>
              <a:t>nám</a:t>
            </a:r>
            <a:r>
              <a:rPr lang="en-US" sz="35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24952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err="1"/>
              <a:t>Keď</a:t>
            </a:r>
            <a:r>
              <a:rPr lang="en-US" sz="3500" dirty="0"/>
              <a:t> </a:t>
            </a:r>
            <a:r>
              <a:rPr lang="en-US" sz="3500" dirty="0" err="1"/>
              <a:t>za</a:t>
            </a:r>
            <a:r>
              <a:rPr lang="en-US" sz="3500" dirty="0"/>
              <a:t> </a:t>
            </a:r>
            <a:r>
              <a:rPr lang="en-US" sz="3500" dirty="0" err="1"/>
              <a:t>obzor</a:t>
            </a:r>
            <a:r>
              <a:rPr lang="en-US" sz="3500" dirty="0"/>
              <a:t> </a:t>
            </a:r>
            <a:r>
              <a:rPr lang="en-US" sz="3500" dirty="0" err="1"/>
              <a:t>nevidím</a:t>
            </a:r>
            <a:r>
              <a:rPr lang="en-US" sz="3500" dirty="0"/>
              <a:t>, </a:t>
            </a:r>
            <a:r>
              <a:rPr lang="en-US" sz="3500" dirty="0" err="1"/>
              <a:t>neviem</a:t>
            </a:r>
            <a:r>
              <a:rPr lang="en-US" sz="3500" dirty="0"/>
              <a:t>, </a:t>
            </a:r>
            <a:r>
              <a:rPr lang="en-US" sz="3500" dirty="0" err="1"/>
              <a:t>kadiaľ</a:t>
            </a:r>
            <a:r>
              <a:rPr lang="en-US" sz="3500" dirty="0"/>
              <a:t> </a:t>
            </a:r>
            <a:r>
              <a:rPr lang="en-US" sz="3500" dirty="0" err="1"/>
              <a:t>utekám</a:t>
            </a:r>
            <a:r>
              <a:rPr lang="en-US" sz="3500" dirty="0"/>
              <a:t> </a:t>
            </a:r>
            <a:br>
              <a:rPr lang="en-US" sz="3500" dirty="0"/>
            </a:br>
            <a:r>
              <a:rPr lang="en-US" sz="3500" dirty="0" err="1"/>
              <a:t>nemám</a:t>
            </a:r>
            <a:r>
              <a:rPr lang="en-US" sz="3500" dirty="0"/>
              <a:t> v </a:t>
            </a:r>
            <a:r>
              <a:rPr lang="en-US" sz="3500" dirty="0" err="1"/>
              <a:t>mysli</a:t>
            </a:r>
            <a:r>
              <a:rPr lang="en-US" sz="3500" dirty="0"/>
              <a:t> </a:t>
            </a:r>
            <a:r>
              <a:rPr lang="en-US" sz="3500" dirty="0" err="1"/>
              <a:t>žiaden</a:t>
            </a:r>
            <a:r>
              <a:rPr lang="en-US" sz="3500" dirty="0"/>
              <a:t> </a:t>
            </a:r>
            <a:r>
              <a:rPr lang="en-US" sz="3500" dirty="0" err="1"/>
              <a:t>jasný</a:t>
            </a:r>
            <a:r>
              <a:rPr lang="en-US" sz="3500" dirty="0"/>
              <a:t> </a:t>
            </a:r>
            <a:r>
              <a:rPr lang="en-US" sz="3500" dirty="0" err="1"/>
              <a:t>cieľ</a:t>
            </a:r>
            <a:r>
              <a:rPr lang="en-US" sz="3500" dirty="0"/>
              <a:t>. </a:t>
            </a:r>
            <a:br>
              <a:rPr lang="en-US" sz="35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6348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500" dirty="0" err="1"/>
              <a:t>Môžem</a:t>
            </a:r>
            <a:r>
              <a:rPr lang="en-US" sz="3500" dirty="0"/>
              <a:t> </a:t>
            </a:r>
            <a:r>
              <a:rPr lang="en-US" sz="3500" dirty="0" err="1"/>
              <a:t>sa</a:t>
            </a:r>
            <a:r>
              <a:rPr lang="en-US" sz="3500" dirty="0"/>
              <a:t> </a:t>
            </a:r>
            <a:r>
              <a:rPr lang="en-US" sz="3500" dirty="0" err="1"/>
              <a:t>rozhodnúť</a:t>
            </a:r>
            <a:r>
              <a:rPr lang="en-US" sz="3500" dirty="0"/>
              <a:t>, </a:t>
            </a:r>
            <a:r>
              <a:rPr lang="sk-SK" sz="3500" dirty="0" smtClean="0"/>
              <a:t/>
            </a:r>
            <a:br>
              <a:rPr lang="sk-SK" sz="3500" dirty="0" smtClean="0"/>
            </a:br>
            <a:r>
              <a:rPr lang="en-US" sz="3500" dirty="0" err="1" smtClean="0"/>
              <a:t>na</a:t>
            </a:r>
            <a:r>
              <a:rPr lang="en-US" sz="3500" dirty="0" smtClean="0"/>
              <a:t> </a:t>
            </a:r>
            <a:r>
              <a:rPr lang="en-US" sz="3500" dirty="0" err="1"/>
              <a:t>koho</a:t>
            </a:r>
            <a:r>
              <a:rPr lang="en-US" sz="3500" dirty="0"/>
              <a:t> </a:t>
            </a:r>
            <a:r>
              <a:rPr lang="en-US" sz="3500" dirty="0" err="1"/>
              <a:t>sa</a:t>
            </a:r>
            <a:r>
              <a:rPr lang="en-US" sz="3500" dirty="0"/>
              <a:t> </a:t>
            </a:r>
            <a:r>
              <a:rPr lang="en-US" sz="3500" dirty="0" err="1"/>
              <a:t>spoľahnúť</a:t>
            </a:r>
            <a:r>
              <a:rPr lang="en-US" sz="3500" dirty="0"/>
              <a:t> </a:t>
            </a:r>
            <a:br>
              <a:rPr lang="en-US" sz="3500" dirty="0"/>
            </a:br>
            <a:r>
              <a:rPr lang="en-US" sz="3500" dirty="0" err="1"/>
              <a:t>Viem</a:t>
            </a:r>
            <a:r>
              <a:rPr lang="en-US" sz="3500" dirty="0"/>
              <a:t>, </a:t>
            </a:r>
            <a:r>
              <a:rPr lang="en-US" sz="3500" dirty="0" err="1"/>
              <a:t>že</a:t>
            </a:r>
            <a:r>
              <a:rPr lang="en-US" sz="3500" dirty="0"/>
              <a:t> </a:t>
            </a:r>
            <a:r>
              <a:rPr lang="en-US" sz="3500" dirty="0" err="1"/>
              <a:t>sám</a:t>
            </a:r>
            <a:r>
              <a:rPr lang="en-US" sz="3500" dirty="0"/>
              <a:t> </a:t>
            </a:r>
            <a:r>
              <a:rPr lang="en-US" sz="3500" dirty="0" err="1"/>
              <a:t>nevyhrám</a:t>
            </a:r>
            <a:r>
              <a:rPr lang="en-US" sz="3500" dirty="0"/>
              <a:t> </a:t>
            </a:r>
            <a:r>
              <a:rPr lang="sk-SK" sz="3500" dirty="0" smtClean="0"/>
              <a:t/>
            </a:r>
            <a:br>
              <a:rPr lang="sk-SK" sz="3500" dirty="0" smtClean="0"/>
            </a:br>
            <a:r>
              <a:rPr lang="en-US" sz="3500" dirty="0" err="1" smtClean="0"/>
              <a:t>tebe</a:t>
            </a:r>
            <a:r>
              <a:rPr lang="en-US" sz="3500" dirty="0" smtClean="0"/>
              <a:t> </a:t>
            </a:r>
            <a:r>
              <a:rPr lang="en-US" sz="3500" dirty="0" err="1"/>
              <a:t>Ježiš</a:t>
            </a:r>
            <a:r>
              <a:rPr lang="en-US" sz="3500" dirty="0"/>
              <a:t> </a:t>
            </a:r>
            <a:r>
              <a:rPr lang="en-US" sz="3500" dirty="0" err="1"/>
              <a:t>sa</a:t>
            </a:r>
            <a:r>
              <a:rPr lang="en-US" sz="3500" dirty="0"/>
              <a:t> do </a:t>
            </a:r>
            <a:r>
              <a:rPr lang="en-US" sz="3500" dirty="0" err="1"/>
              <a:t>rúk</a:t>
            </a:r>
            <a:r>
              <a:rPr lang="en-US" sz="3500" dirty="0"/>
              <a:t> </a:t>
            </a:r>
            <a:r>
              <a:rPr lang="en-US" sz="3500" dirty="0" err="1"/>
              <a:t>dám</a:t>
            </a:r>
            <a:r>
              <a:rPr lang="en-US" sz="35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992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28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_sablona</vt:lpstr>
      <vt:lpstr>PowerPoint Presentation</vt:lpstr>
      <vt:lpstr>Kto môže utíšiť rozbúrený oceán,  kto slepým oči otvorí? jéé  Kto môže vyliečiť srdce, čo je plné rán?  To môže len môj Pán,  ak v neho vieru mám. </vt:lpstr>
      <vt:lpstr>Nič nie je nemožné tým, ktorí veria,  to, o čom iní snívajú, to oni vedia  Boh má v rukách páky, on môže rozohnať mraky. Nič nie je nemožné nám. </vt:lpstr>
      <vt:lpstr>Keď za obzor nevidím, neviem, kadiaľ utekám  nemám v mysli žiaden jasný cieľ.  </vt:lpstr>
      <vt:lpstr>Môžem sa rozhodnúť,  na koho sa spoľahnúť  Viem, že sám nevyhrám  tebe Ježiš sa do rúk dám. 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2016-02-09T11:24:13Z</dcterms:created>
  <dcterms:modified xsi:type="dcterms:W3CDTF">2016-02-09T11:26:28Z</dcterms:modified>
</cp:coreProperties>
</file>