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96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Pane, </a:t>
            </a:r>
            <a:r>
              <a:rPr lang="en-US" sz="3600" dirty="0" err="1"/>
              <a:t>vždy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tvoju</a:t>
            </a:r>
            <a:r>
              <a:rPr lang="en-US" sz="3600" dirty="0"/>
              <a:t> </a:t>
            </a:r>
            <a:r>
              <a:rPr lang="en-US" sz="3600" dirty="0" err="1"/>
              <a:t>svätosť</a:t>
            </a:r>
            <a:r>
              <a:rPr lang="en-US" sz="3600" dirty="0"/>
              <a:t> </a:t>
            </a:r>
            <a:r>
              <a:rPr lang="en-US" sz="3600" dirty="0" err="1"/>
              <a:t>zriem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vždy</a:t>
            </a:r>
            <a:r>
              <a:rPr lang="en-US" sz="3600" dirty="0"/>
              <a:t>,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vidieť</a:t>
            </a:r>
            <a:r>
              <a:rPr lang="en-US" sz="3600" dirty="0"/>
              <a:t> </a:t>
            </a:r>
            <a:r>
              <a:rPr lang="en-US" sz="3600" dirty="0" err="1"/>
              <a:t>tvoju</a:t>
            </a:r>
            <a:r>
              <a:rPr lang="en-US" sz="3600" dirty="0"/>
              <a:t> </a:t>
            </a:r>
            <a:r>
              <a:rPr lang="en-US" sz="3600" dirty="0" err="1"/>
              <a:t>krásu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okolo</a:t>
            </a:r>
            <a:r>
              <a:rPr lang="en-US" sz="3600" dirty="0"/>
              <a:t> </a:t>
            </a:r>
            <a:r>
              <a:rPr lang="en-US" sz="3600" dirty="0" err="1"/>
              <a:t>mňa</a:t>
            </a:r>
            <a:r>
              <a:rPr lang="en-US" sz="3600" dirty="0"/>
              <a:t> </a:t>
            </a:r>
            <a:r>
              <a:rPr lang="en-US" sz="3600" dirty="0" err="1"/>
              <a:t>veci</a:t>
            </a:r>
            <a:r>
              <a:rPr lang="en-US" sz="3600" dirty="0"/>
              <a:t> </a:t>
            </a:r>
            <a:r>
              <a:rPr lang="en-US" sz="3600" dirty="0" err="1"/>
              <a:t>všednú</a:t>
            </a:r>
            <a:r>
              <a:rPr lang="en-US" sz="3600" dirty="0"/>
              <a:t>, ty </a:t>
            </a:r>
            <a:r>
              <a:rPr lang="en-US" sz="3600" dirty="0" err="1"/>
              <a:t>svietiš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Keď</a:t>
            </a:r>
            <a:r>
              <a:rPr lang="en-US" sz="3600" dirty="0"/>
              <a:t> ma </a:t>
            </a:r>
            <a:r>
              <a:rPr lang="en-US" sz="3600" dirty="0" err="1"/>
              <a:t>dotyk</a:t>
            </a:r>
            <a:r>
              <a:rPr lang="en-US" sz="3600" dirty="0"/>
              <a:t> </a:t>
            </a:r>
            <a:r>
              <a:rPr lang="en-US" sz="3600" dirty="0" err="1"/>
              <a:t>tvojho</a:t>
            </a:r>
            <a:r>
              <a:rPr lang="en-US" sz="3600" dirty="0"/>
              <a:t> </a:t>
            </a:r>
            <a:r>
              <a:rPr lang="en-US" sz="3600" dirty="0" err="1"/>
              <a:t>srdca</a:t>
            </a:r>
            <a:r>
              <a:rPr lang="en-US" sz="3600" dirty="0"/>
              <a:t> </a:t>
            </a:r>
            <a:r>
              <a:rPr lang="en-US" sz="3600" dirty="0" err="1"/>
              <a:t>teší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 </a:t>
            </a:r>
            <a:r>
              <a:rPr lang="en-US" sz="3600" dirty="0" err="1"/>
              <a:t>moju</a:t>
            </a:r>
            <a:r>
              <a:rPr lang="en-US" sz="3600" dirty="0"/>
              <a:t> </a:t>
            </a:r>
            <a:r>
              <a:rPr lang="en-US" sz="3600" dirty="0" err="1"/>
              <a:t>vôľu</a:t>
            </a:r>
            <a:r>
              <a:rPr lang="en-US" sz="3600" dirty="0"/>
              <a:t> </a:t>
            </a:r>
            <a:r>
              <a:rPr lang="en-US" sz="3600" dirty="0" err="1"/>
              <a:t>meníš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okolo</a:t>
            </a:r>
            <a:r>
              <a:rPr lang="en-US" sz="3600" dirty="0"/>
              <a:t> </a:t>
            </a:r>
            <a:r>
              <a:rPr lang="en-US" sz="3600" dirty="0" err="1"/>
              <a:t>mňa</a:t>
            </a:r>
            <a:r>
              <a:rPr lang="en-US" sz="3600" dirty="0"/>
              <a:t> </a:t>
            </a:r>
            <a:r>
              <a:rPr lang="en-US" sz="3600" dirty="0" err="1"/>
              <a:t>veci</a:t>
            </a:r>
            <a:r>
              <a:rPr lang="en-US" sz="3600" dirty="0"/>
              <a:t> </a:t>
            </a:r>
            <a:r>
              <a:rPr lang="en-US" sz="3600" dirty="0" err="1"/>
              <a:t>všednú</a:t>
            </a:r>
            <a:r>
              <a:rPr lang="en-US" sz="3600" dirty="0"/>
              <a:t>, ty </a:t>
            </a:r>
            <a:r>
              <a:rPr lang="en-US" sz="3600" dirty="0" err="1"/>
              <a:t>svietiš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92299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dám</a:t>
            </a:r>
            <a:r>
              <a:rPr lang="en-US" sz="3600" dirty="0"/>
              <a:t>, </a:t>
            </a: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dám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</a:t>
            </a:r>
            <a:r>
              <a:rPr lang="en-US" sz="3600" dirty="0" err="1"/>
              <a:t>preto</a:t>
            </a:r>
            <a:r>
              <a:rPr lang="en-US" sz="3600" dirty="0"/>
              <a:t> ho </a:t>
            </a:r>
            <a:r>
              <a:rPr lang="en-US" sz="3600" dirty="0" err="1"/>
              <a:t>mám</a:t>
            </a:r>
            <a:r>
              <a:rPr lang="en-US" sz="3600" dirty="0"/>
              <a:t>, aby </a:t>
            </a:r>
            <a:r>
              <a:rPr lang="en-US" sz="3600" dirty="0" err="1"/>
              <a:t>bol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chrám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dám</a:t>
            </a:r>
            <a:r>
              <a:rPr lang="en-US" sz="3600" dirty="0"/>
              <a:t>, </a:t>
            </a: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dám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</a:t>
            </a:r>
            <a:r>
              <a:rPr lang="en-US" sz="3600" dirty="0" err="1"/>
              <a:t>preto</a:t>
            </a:r>
            <a:r>
              <a:rPr lang="en-US" sz="3600" dirty="0"/>
              <a:t> ho </a:t>
            </a:r>
            <a:r>
              <a:rPr lang="en-US" sz="3600" dirty="0" err="1"/>
              <a:t>mám</a:t>
            </a:r>
            <a:r>
              <a:rPr lang="en-US" sz="3600" dirty="0"/>
              <a:t>, aby </a:t>
            </a:r>
            <a:r>
              <a:rPr lang="en-US" sz="3600" dirty="0" err="1"/>
              <a:t>bol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chrám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24569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22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_sablona</vt:lpstr>
      <vt:lpstr>PowerPoint Presentation</vt:lpstr>
      <vt:lpstr>Pane, vždy keď tvoju svätosť zriem, vždy, keď vidieť tvoju krásu smiem, a keď okolo mňa veci všednú, ty svietiš sám.</vt:lpstr>
      <vt:lpstr>Keď ma dotyk tvojho srdca teší a keď láskou moju vôľu meníš, a keď okolo mňa veci všednú, ty svietiš sám.</vt:lpstr>
      <vt:lpstr>Život ti dám, život ti dám, veď preto ho mám, aby bol tvoj chrám, život ti dám, život ti dám, veď preto ho mám, aby bol tvoj chrám.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2016-02-09T09:55:25Z</dcterms:created>
  <dcterms:modified xsi:type="dcterms:W3CDTF">2016-02-09T09:56:00Z</dcterms:modified>
</cp:coreProperties>
</file>