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6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33" d="100"/>
          <a:sy n="33" d="100"/>
        </p:scale>
        <p:origin x="-3396" y="-205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Kráľu</a:t>
            </a:r>
            <a:r>
              <a:rPr lang="en-US" sz="3600" dirty="0"/>
              <a:t>, </a:t>
            </a:r>
            <a:r>
              <a:rPr lang="en-US" sz="3600" dirty="0" err="1"/>
              <a:t>milosť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 </a:t>
            </a:r>
            <a:r>
              <a:rPr lang="en-US" sz="3600" dirty="0" err="1"/>
              <a:t>daj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príď</a:t>
            </a:r>
            <a:r>
              <a:rPr lang="en-US" sz="3600" dirty="0"/>
              <a:t> a </a:t>
            </a:r>
            <a:r>
              <a:rPr lang="en-US" sz="3600" dirty="0" err="1"/>
              <a:t>uzdrav</a:t>
            </a:r>
            <a:r>
              <a:rPr lang="en-US" sz="3600" dirty="0"/>
              <a:t> </a:t>
            </a:r>
            <a:r>
              <a:rPr lang="en-US" sz="3600" dirty="0" err="1"/>
              <a:t>našu</a:t>
            </a:r>
            <a:r>
              <a:rPr lang="en-US" sz="3600" dirty="0"/>
              <a:t> </a:t>
            </a:r>
            <a:r>
              <a:rPr lang="en-US" sz="3600" dirty="0" err="1"/>
              <a:t>zem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očisti</a:t>
            </a:r>
            <a:r>
              <a:rPr lang="en-US" sz="3600" dirty="0"/>
              <a:t> </a:t>
            </a:r>
            <a:r>
              <a:rPr lang="en-US" sz="3600" dirty="0" err="1"/>
              <a:t>svojím</a:t>
            </a:r>
            <a:r>
              <a:rPr lang="en-US" sz="3600" dirty="0"/>
              <a:t> </a:t>
            </a:r>
            <a:r>
              <a:rPr lang="en-US" sz="3600" dirty="0" err="1"/>
              <a:t>Duchom</a:t>
            </a:r>
            <a:r>
              <a:rPr lang="en-US" sz="3600" dirty="0"/>
              <a:t>, </a:t>
            </a:r>
            <a:r>
              <a:rPr lang="en-US" sz="3600" dirty="0" err="1"/>
              <a:t>uzdrav</a:t>
            </a:r>
            <a:r>
              <a:rPr lang="en-US" sz="3600" dirty="0"/>
              <a:t> </a:t>
            </a:r>
            <a:r>
              <a:rPr lang="en-US" sz="3600" dirty="0" err="1"/>
              <a:t>dotykom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chválime</a:t>
            </a:r>
            <a:r>
              <a:rPr lang="en-US" sz="3600" dirty="0"/>
              <a:t> </a:t>
            </a:r>
            <a:r>
              <a:rPr lang="en-US" sz="3600" dirty="0" err="1"/>
              <a:t>Ťa</a:t>
            </a:r>
            <a:r>
              <a:rPr lang="en-US" sz="3600" dirty="0"/>
              <a:t>, </a:t>
            </a:r>
            <a:r>
              <a:rPr lang="en-US" sz="3600" dirty="0" err="1"/>
              <a:t>tvoje</a:t>
            </a:r>
            <a:r>
              <a:rPr lang="en-US" sz="3600" dirty="0"/>
              <a:t> </a:t>
            </a:r>
            <a:r>
              <a:rPr lang="en-US" sz="3600" dirty="0" err="1"/>
              <a:t>meno</a:t>
            </a:r>
            <a:r>
              <a:rPr lang="en-US" sz="3600" dirty="0"/>
              <a:t> </a:t>
            </a:r>
            <a:r>
              <a:rPr lang="en-US" sz="3600" dirty="0" err="1"/>
              <a:t>vzývame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pt-BR" sz="3600" dirty="0"/>
              <a:t>[: Ó, Pane, príď s láskou sem k nám. :]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246377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sablo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0</TotalTime>
  <Words>19</Words>
  <Application>Microsoft Office PowerPoint</Application>
  <PresentationFormat>On-screen Show (16:9)</PresentationFormat>
  <Paragraphs>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_sablona</vt:lpstr>
      <vt:lpstr>PowerPoint Presentation</vt:lpstr>
      <vt:lpstr>Kráľu, milosť nám daj,  príď a uzdrav našu zem, očisti svojím Duchom, uzdrav dotykom, chválime Ťa, tvoje meno vzývame.</vt:lpstr>
      <vt:lpstr>[: Ó, Pane, príď s láskou sem k nám. :] </vt:lpstr>
      <vt:lpstr>PowerPoint Presentation</vt:lpstr>
    </vt:vector>
  </TitlesOfParts>
  <Company>EON-IT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M53920</dc:creator>
  <cp:lastModifiedBy>M53920</cp:lastModifiedBy>
  <cp:revision>1</cp:revision>
  <dcterms:created xsi:type="dcterms:W3CDTF">2016-02-09T10:23:17Z</dcterms:created>
  <dcterms:modified xsi:type="dcterms:W3CDTF">2016-02-09T10:23:38Z</dcterms:modified>
</cp:coreProperties>
</file>