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100" y="-10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ma </a:t>
            </a:r>
            <a:r>
              <a:rPr lang="en-US" sz="3600" dirty="0" err="1"/>
              <a:t>nesieš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,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veriť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mi </a:t>
            </a:r>
            <a:r>
              <a:rPr lang="en-US" sz="3600" dirty="0" err="1"/>
              <a:t>pomáhaš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ma </a:t>
            </a:r>
            <a:r>
              <a:rPr lang="en-US" sz="3600" dirty="0" err="1"/>
              <a:t>láka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dotýkaš</a:t>
            </a:r>
            <a:r>
              <a:rPr lang="en-US" sz="3600" dirty="0"/>
              <a:t> </a:t>
            </a:r>
            <a:r>
              <a:rPr lang="en-US" sz="3600" dirty="0" err="1"/>
              <a:t>hviezd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detských</a:t>
            </a:r>
            <a:r>
              <a:rPr lang="en-US" sz="3600" dirty="0"/>
              <a:t> </a:t>
            </a:r>
            <a:r>
              <a:rPr lang="en-US" sz="3600" dirty="0" err="1"/>
              <a:t>sĺz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pochopiť</a:t>
            </a:r>
            <a:r>
              <a:rPr lang="en-US" sz="3600" dirty="0"/>
              <a:t> </a:t>
            </a:r>
            <a:r>
              <a:rPr lang="en-US" sz="3600" dirty="0" err="1"/>
              <a:t>vieš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ustúpia</a:t>
            </a:r>
            <a:r>
              <a:rPr lang="en-US" sz="3600" dirty="0"/>
              <a:t> </a:t>
            </a:r>
            <a:r>
              <a:rPr lang="en-US" sz="3600" dirty="0" err="1"/>
              <a:t>temné</a:t>
            </a:r>
            <a:r>
              <a:rPr lang="en-US" sz="3600" dirty="0"/>
              <a:t> </a:t>
            </a:r>
            <a:r>
              <a:rPr lang="en-US" sz="3600" dirty="0" err="1"/>
              <a:t>mraky</a:t>
            </a:r>
            <a:r>
              <a:rPr lang="en-US" sz="3600" dirty="0"/>
              <a:t> s </a:t>
            </a:r>
            <a:r>
              <a:rPr lang="en-US" sz="3600" dirty="0" err="1"/>
              <a:t>tmou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utíšiš</a:t>
            </a:r>
            <a:r>
              <a:rPr lang="en-US" sz="3600" dirty="0"/>
              <a:t> </a:t>
            </a:r>
            <a:r>
              <a:rPr lang="en-US" sz="3600" dirty="0" err="1"/>
              <a:t>búrky</a:t>
            </a:r>
            <a:r>
              <a:rPr lang="en-US" sz="3600" dirty="0"/>
              <a:t> </a:t>
            </a:r>
            <a:r>
              <a:rPr lang="en-US" sz="3600" dirty="0" err="1"/>
              <a:t>nado</a:t>
            </a:r>
            <a:r>
              <a:rPr lang="en-US" sz="3600" dirty="0"/>
              <a:t> </a:t>
            </a:r>
            <a:r>
              <a:rPr lang="en-US" sz="3600" dirty="0" err="1"/>
              <a:t>mnou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nemôže</a:t>
            </a:r>
            <a:r>
              <a:rPr lang="en-US" sz="3600" dirty="0"/>
              <a:t> </a:t>
            </a:r>
            <a:r>
              <a:rPr lang="en-US" sz="3600" dirty="0" err="1"/>
              <a:t>vziať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nik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ani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majestát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5236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Ja </a:t>
            </a:r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vzdám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iným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neskloním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v </a:t>
            </a:r>
            <a:r>
              <a:rPr lang="en-US" sz="3600" dirty="0" err="1"/>
              <a:t>srdci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vyslovím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9464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Ja </a:t>
            </a:r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vzdám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aby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Duch</a:t>
            </a:r>
            <a:r>
              <a:rPr lang="en-US" sz="3600" dirty="0"/>
              <a:t> </a:t>
            </a:r>
            <a:r>
              <a:rPr lang="en-US" sz="3600" dirty="0" err="1"/>
              <a:t>prúdil</a:t>
            </a:r>
            <a:r>
              <a:rPr lang="en-US" sz="3600" dirty="0"/>
              <a:t> </a:t>
            </a:r>
            <a:r>
              <a:rPr lang="en-US" sz="3600" dirty="0" err="1"/>
              <a:t>mnou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aby </a:t>
            </a:r>
            <a:r>
              <a:rPr lang="en-US" sz="3600" dirty="0" err="1"/>
              <a:t>uzdravený</a:t>
            </a:r>
            <a:r>
              <a:rPr lang="en-US" sz="3600" dirty="0"/>
              <a:t> </a:t>
            </a:r>
            <a:r>
              <a:rPr lang="en-US" sz="3600" dirty="0" err="1"/>
              <a:t>bol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kto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skloní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0094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23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_sablona</vt:lpstr>
      <vt:lpstr>PowerPoint Presentation</vt:lpstr>
      <vt:lpstr>Ty ma nesieš sám, tebe veriť smiem. Ty mi pomáhaš, keď ma láka hriech. Ty sa dotýkaš hviezd aj detských sĺz. Ty pochopiť vieš.</vt:lpstr>
      <vt:lpstr>Tebe ustúpia temné mraky s tmou Ty utíšiš búrky nado mnou. Tebe nemôže vziať tvoju slávu nik, ani tvoj majestát.</vt:lpstr>
      <vt:lpstr>Ja chválu tebe vzdám pred iným sa neskloním Tvoje meno v srdci mám Tvoje meno vyslovím!</vt:lpstr>
      <vt:lpstr>Ja chválu tebe vzdám aby tvoj Duch prúdil mnou aby uzdravený bol, kto sa skloní pred tebou!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2016-02-09T12:04:52Z</dcterms:created>
  <dcterms:modified xsi:type="dcterms:W3CDTF">2016-02-09T12:05:23Z</dcterms:modified>
</cp:coreProperties>
</file>