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70" r:id="rId7"/>
    <p:sldId id="271" r:id="rId8"/>
    <p:sldId id="266" r:id="rId9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712"/>
  </p:normalViewPr>
  <p:slideViewPr>
    <p:cSldViewPr snapToGrid="0" snapToObjects="1">
      <p:cViewPr varScale="1">
        <p:scale>
          <a:sx n="136" d="100"/>
          <a:sy n="136" d="100"/>
        </p:scale>
        <p:origin x="424" y="17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10/2/16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Ó</a:t>
            </a:r>
            <a:r>
              <a:rPr lang="en-US" sz="3600" dirty="0"/>
              <a:t>, </a:t>
            </a:r>
            <a:r>
              <a:rPr lang="en-US" sz="3600" dirty="0" err="1"/>
              <a:t>Ježiš</a:t>
            </a:r>
            <a:r>
              <a:rPr lang="en-US" sz="3600" dirty="0"/>
              <a:t> je </a:t>
            </a:r>
            <a:r>
              <a:rPr lang="en-US" sz="3600" dirty="0" err="1" smtClean="0"/>
              <a:t>Pán</a:t>
            </a:r>
            <a:r>
              <a:rPr lang="en-US" sz="3600" dirty="0" smtClean="0"/>
              <a:t>, </a:t>
            </a:r>
            <a:r>
              <a:rPr lang="en-US" sz="3600" dirty="0" smtClean="0"/>
              <a:t>on </a:t>
            </a:r>
            <a:r>
              <a:rPr lang="en-US" sz="3600" dirty="0" err="1"/>
              <a:t>korunu</a:t>
            </a:r>
            <a:r>
              <a:rPr lang="en-US" sz="3600" dirty="0"/>
              <a:t> </a:t>
            </a:r>
            <a:r>
              <a:rPr lang="en-US" sz="3600" dirty="0" err="1"/>
              <a:t>vzal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On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/>
              <a:t>On dal </a:t>
            </a:r>
            <a:r>
              <a:rPr lang="en-US" sz="3600" dirty="0" err="1"/>
              <a:t>ľuďom</a:t>
            </a:r>
            <a:r>
              <a:rPr lang="en-US" sz="3600" dirty="0"/>
              <a:t> </a:t>
            </a:r>
            <a:r>
              <a:rPr lang="en-US" sz="3600" dirty="0" err="1"/>
              <a:t>svetlo</a:t>
            </a:r>
            <a:r>
              <a:rPr lang="en-US" sz="3600" dirty="0"/>
              <a:t>, </a:t>
            </a:r>
            <a:r>
              <a:rPr lang="en-US" sz="3600" dirty="0" err="1"/>
              <a:t>keď</a:t>
            </a:r>
            <a:r>
              <a:rPr lang="en-US" sz="3600" dirty="0"/>
              <a:t> </a:t>
            </a:r>
            <a:r>
              <a:rPr lang="en-US" sz="3600" dirty="0" err="1"/>
              <a:t>porazil</a:t>
            </a:r>
            <a:r>
              <a:rPr lang="en-US" sz="3600" dirty="0"/>
              <a:t> </a:t>
            </a:r>
            <a:r>
              <a:rPr lang="en-US" sz="3600" dirty="0" err="1"/>
              <a:t>noc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On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 err="1"/>
              <a:t>Nie</a:t>
            </a:r>
            <a:r>
              <a:rPr lang="en-US" sz="3600" dirty="0"/>
              <a:t> je </a:t>
            </a:r>
            <a:r>
              <a:rPr lang="en-US" sz="3600" dirty="0" err="1"/>
              <a:t>nik</a:t>
            </a:r>
            <a:r>
              <a:rPr lang="en-US" sz="3600" dirty="0"/>
              <a:t> </a:t>
            </a:r>
            <a:r>
              <a:rPr lang="en-US" sz="3600" dirty="0" err="1"/>
              <a:t>ako</a:t>
            </a:r>
            <a:r>
              <a:rPr lang="en-US" sz="3600" dirty="0"/>
              <a:t> </a:t>
            </a:r>
            <a:r>
              <a:rPr lang="en-US" sz="3600" dirty="0" smtClean="0"/>
              <a:t>on</a:t>
            </a:r>
            <a:r>
              <a:rPr lang="en-US" sz="3600" dirty="0"/>
              <a:t>, </a:t>
            </a:r>
            <a:r>
              <a:rPr lang="en-US" sz="3600" dirty="0" err="1"/>
              <a:t>nekonečný</a:t>
            </a:r>
            <a:r>
              <a:rPr lang="en-US" sz="3600" dirty="0"/>
              <a:t> </a:t>
            </a:r>
            <a:r>
              <a:rPr lang="en-US" sz="3600" dirty="0" err="1"/>
              <a:t>vo</a:t>
            </a:r>
            <a:r>
              <a:rPr lang="en-US" sz="3600" dirty="0"/>
              <a:t> </a:t>
            </a:r>
            <a:r>
              <a:rPr lang="en-US" sz="3600" dirty="0" err="1"/>
              <a:t>dňoch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On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/>
              <a:t>On </a:t>
            </a:r>
            <a:r>
              <a:rPr lang="en-US" sz="3600" dirty="0" err="1"/>
              <a:t>príde</a:t>
            </a:r>
            <a:r>
              <a:rPr lang="en-US" sz="3600" dirty="0"/>
              <a:t> </a:t>
            </a:r>
            <a:r>
              <a:rPr lang="en-US" sz="3600" dirty="0" err="1"/>
              <a:t>raz</a:t>
            </a:r>
            <a:r>
              <a:rPr lang="en-US" sz="3600" dirty="0"/>
              <a:t> v </a:t>
            </a:r>
            <a:r>
              <a:rPr lang="en-US" sz="3600" dirty="0" err="1" smtClean="0"/>
              <a:t>moci</a:t>
            </a:r>
            <a:r>
              <a:rPr lang="en-US" sz="3600" dirty="0"/>
              <a:t> </a:t>
            </a:r>
            <a:r>
              <a:rPr lang="en-US" sz="3600" dirty="0" smtClean="0"/>
              <a:t>so </a:t>
            </a:r>
            <a:r>
              <a:rPr lang="en-US" sz="3600" dirty="0" err="1"/>
              <a:t>súdom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svet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On je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 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88552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 </a:t>
            </a: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slávu</a:t>
            </a:r>
            <a:r>
              <a:rPr lang="en-US" sz="3600" dirty="0"/>
              <a:t> </a:t>
            </a:r>
            <a:r>
              <a:rPr lang="en-US" sz="3600" dirty="0" err="1"/>
              <a:t>zjav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r>
              <a:rPr lang="sk-SK" sz="3600" dirty="0" smtClean="0"/>
              <a:t>Pán </a:t>
            </a:r>
            <a:r>
              <a:rPr lang="sk-SK" sz="3600" dirty="0"/>
              <a:t>náš.:] </a:t>
            </a:r>
            <a:br>
              <a:rPr lang="sk-SK" sz="3600" dirty="0"/>
            </a:br>
            <a:r>
              <a:rPr lang="sk-SK" sz="3600" dirty="0"/>
              <a:t>Boh náš!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99763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Pane, </a:t>
            </a:r>
            <a:r>
              <a:rPr lang="en-US" sz="3600" dirty="0" err="1"/>
              <a:t>len</a:t>
            </a:r>
            <a:r>
              <a:rPr lang="en-US" sz="3600" dirty="0"/>
              <a:t> </a:t>
            </a:r>
            <a:r>
              <a:rPr lang="en-US" sz="3600" dirty="0" err="1"/>
              <a:t>t</a:t>
            </a:r>
            <a:r>
              <a:rPr lang="en-US" sz="3600" dirty="0" err="1" smtClean="0"/>
              <a:t>voja</a:t>
            </a:r>
            <a:r>
              <a:rPr lang="en-US" sz="3600" dirty="0" smtClean="0"/>
              <a:t> </a:t>
            </a:r>
            <a:r>
              <a:rPr lang="en-US" sz="3600" dirty="0" err="1" smtClean="0"/>
              <a:t>zvesť</a:t>
            </a:r>
            <a:r>
              <a:rPr lang="en-US" sz="3600" dirty="0"/>
              <a:t> </a:t>
            </a:r>
            <a:r>
              <a:rPr lang="en-US" sz="3600" dirty="0" smtClean="0"/>
              <a:t>je </a:t>
            </a:r>
            <a:r>
              <a:rPr lang="en-US" sz="3600" dirty="0" err="1"/>
              <a:t>tou</a:t>
            </a:r>
            <a:r>
              <a:rPr lang="en-US" sz="3600" dirty="0"/>
              <a:t> </a:t>
            </a:r>
            <a:r>
              <a:rPr lang="en-US" sz="3600" dirty="0" err="1"/>
              <a:t>nádejou</a:t>
            </a:r>
            <a:r>
              <a:rPr lang="en-US" sz="3600" dirty="0"/>
              <a:t> </a:t>
            </a:r>
            <a:r>
              <a:rPr lang="en-US" sz="3600" dirty="0" err="1"/>
              <a:t>svetu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 err="1"/>
              <a:t>Božou</a:t>
            </a:r>
            <a:r>
              <a:rPr lang="en-US" sz="3600" dirty="0"/>
              <a:t> </a:t>
            </a:r>
            <a:r>
              <a:rPr lang="en-US" sz="3600" dirty="0" err="1"/>
              <a:t>silou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smtClean="0"/>
              <a:t>je </a:t>
            </a:r>
            <a:r>
              <a:rPr lang="en-US" sz="3600" dirty="0" err="1" smtClean="0"/>
              <a:t>všetkým</a:t>
            </a:r>
            <a:r>
              <a:rPr lang="en-US" sz="3600" dirty="0" smtClean="0"/>
              <a:t> </a:t>
            </a:r>
            <a:r>
              <a:rPr lang="en-US" sz="3600" dirty="0" err="1"/>
              <a:t>ku</a:t>
            </a:r>
            <a:r>
              <a:rPr lang="en-US" sz="3600" dirty="0"/>
              <a:t> </a:t>
            </a:r>
            <a:r>
              <a:rPr lang="en-US" sz="3600" dirty="0" err="1"/>
              <a:t>spáse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212074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My </a:t>
            </a:r>
            <a:r>
              <a:rPr lang="en-US" sz="3600" dirty="0" err="1"/>
              <a:t>mŕtvi</a:t>
            </a:r>
            <a:r>
              <a:rPr lang="en-US" sz="3600" dirty="0"/>
              <a:t> </a:t>
            </a:r>
            <a:r>
              <a:rPr lang="en-US" sz="3600" dirty="0" err="1"/>
              <a:t>sme</a:t>
            </a:r>
            <a:r>
              <a:rPr lang="en-US" sz="3600" dirty="0"/>
              <a:t> </a:t>
            </a:r>
            <a:r>
              <a:rPr lang="en-US" sz="3600" dirty="0" err="1" smtClean="0"/>
              <a:t>hriechu</a:t>
            </a:r>
            <a:r>
              <a:rPr lang="en-US" sz="3600" dirty="0" smtClean="0"/>
              <a:t>, </a:t>
            </a:r>
            <a:r>
              <a:rPr lang="en-US" sz="3600" dirty="0" err="1" smtClean="0"/>
              <a:t>veď</a:t>
            </a:r>
            <a:r>
              <a:rPr lang="en-US" sz="3600" dirty="0" smtClean="0"/>
              <a:t> </a:t>
            </a:r>
            <a:r>
              <a:rPr lang="en-US" sz="3600" dirty="0"/>
              <a:t>dal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 </a:t>
            </a:r>
            <a:r>
              <a:rPr lang="en-US" sz="3600" dirty="0" err="1"/>
              <a:t>kríž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br>
              <a:rPr lang="en-US" sz="3600" dirty="0"/>
            </a:br>
            <a:r>
              <a:rPr lang="en-US" sz="3600" dirty="0"/>
              <a:t>Do </a:t>
            </a:r>
            <a:r>
              <a:rPr lang="en-US" sz="3600" dirty="0" err="1"/>
              <a:t>dedičstva</a:t>
            </a:r>
            <a:r>
              <a:rPr lang="en-US" sz="3600" dirty="0"/>
              <a:t> </a:t>
            </a:r>
            <a:r>
              <a:rPr lang="en-US" sz="3600" dirty="0" err="1" smtClean="0"/>
              <a:t>slávy</a:t>
            </a:r>
            <a:r>
              <a:rPr lang="en-US" sz="3600" dirty="0"/>
              <a:t> </a:t>
            </a:r>
            <a:r>
              <a:rPr lang="en-US" sz="3600" dirty="0"/>
              <a:t>t</a:t>
            </a:r>
            <a:r>
              <a:rPr lang="en-US" sz="3600" dirty="0" smtClean="0"/>
              <a:t>y </a:t>
            </a:r>
            <a:r>
              <a:rPr lang="en-US" sz="3600" dirty="0" err="1"/>
              <a:t>prídeš</a:t>
            </a:r>
            <a:r>
              <a:rPr lang="en-US" sz="3600" dirty="0"/>
              <a:t> </a:t>
            </a:r>
            <a:r>
              <a:rPr lang="en-US" sz="3600" dirty="0" err="1"/>
              <a:t>nás</a:t>
            </a:r>
            <a:r>
              <a:rPr lang="en-US" sz="3600" dirty="0"/>
              <a:t> </a:t>
            </a:r>
            <a:r>
              <a:rPr lang="en-US" sz="3600" dirty="0" err="1"/>
              <a:t>vziať</a:t>
            </a:r>
            <a:r>
              <a:rPr lang="en-US" sz="3600" dirty="0"/>
              <a:t>.</a:t>
            </a:r>
            <a:br>
              <a:rPr lang="en-US" sz="3600" dirty="0"/>
            </a:br>
            <a:r>
              <a:rPr lang="en-US" sz="3600" dirty="0"/>
              <a:t>Ty </a:t>
            </a:r>
            <a:r>
              <a:rPr lang="en-US" sz="3600" dirty="0" err="1"/>
              <a:t>si</a:t>
            </a:r>
            <a:r>
              <a:rPr lang="en-US" sz="3600" dirty="0"/>
              <a:t> </a:t>
            </a:r>
            <a:r>
              <a:rPr lang="en-US" sz="3600" dirty="0" err="1"/>
              <a:t>náš</a:t>
            </a:r>
            <a:r>
              <a:rPr lang="en-US" sz="3600" dirty="0"/>
              <a:t> </a:t>
            </a:r>
            <a:r>
              <a:rPr lang="en-US" sz="3600" dirty="0" err="1"/>
              <a:t>Pán</a:t>
            </a:r>
            <a:r>
              <a:rPr lang="en-US" sz="3600" dirty="0"/>
              <a:t>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79242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en-US" sz="3600" dirty="0"/>
              <a:t>[: </a:t>
            </a:r>
            <a:r>
              <a:rPr lang="en-US" sz="3600" dirty="0" err="1"/>
              <a:t>Svoju</a:t>
            </a:r>
            <a:r>
              <a:rPr lang="en-US" sz="3600" dirty="0"/>
              <a:t> </a:t>
            </a:r>
            <a:r>
              <a:rPr lang="en-US" sz="3600" dirty="0" err="1"/>
              <a:t>slávu</a:t>
            </a:r>
            <a:r>
              <a:rPr lang="en-US" sz="3600" dirty="0"/>
              <a:t> </a:t>
            </a:r>
            <a:r>
              <a:rPr lang="en-US" sz="3600" dirty="0" err="1"/>
              <a:t>zjav</a:t>
            </a:r>
            <a:r>
              <a:rPr lang="en-US" sz="3600" dirty="0"/>
              <a:t> </a:t>
            </a:r>
            <a:r>
              <a:rPr lang="en-US" sz="3600" dirty="0" err="1"/>
              <a:t>nám</a:t>
            </a:r>
            <a:r>
              <a:rPr lang="en-US" sz="3600" dirty="0"/>
              <a:t>, </a:t>
            </a:r>
            <a:r>
              <a:rPr lang="sk-SK" sz="3600" dirty="0" smtClean="0"/>
              <a:t>Pán </a:t>
            </a:r>
            <a:r>
              <a:rPr lang="sk-SK" sz="3600" dirty="0"/>
              <a:t>náš.:] </a:t>
            </a:r>
            <a:br>
              <a:rPr lang="sk-SK" sz="3600" dirty="0"/>
            </a:br>
            <a:r>
              <a:rPr lang="sk-SK" sz="3600" dirty="0"/>
              <a:t>Boh náš!</a:t>
            </a: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167090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5</TotalTime>
  <Words>59</Words>
  <Application>Microsoft Macintosh PowerPoint</Application>
  <PresentationFormat>On-screen Show (16:9)</PresentationFormat>
  <Paragraphs>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Calibri</vt:lpstr>
      <vt:lpstr>Arial</vt:lpstr>
      <vt:lpstr>Black</vt:lpstr>
      <vt:lpstr>PowerPoint Presentation</vt:lpstr>
      <vt:lpstr>Ó, Ježiš je Pán, on korunu vzal. On je náš Pán! On dal ľuďom svetlo, keď porazil noc. On je náš Pán!</vt:lpstr>
      <vt:lpstr>Nie je nik ako on, nekonečný vo dňoch. On je náš Pán! On príde raz v moci so súdom na svet. On je náš Pán! </vt:lpstr>
      <vt:lpstr>[: Svoju slávu zjav nám, Pán náš.:]  Boh náš!</vt:lpstr>
      <vt:lpstr>Pane, len tvoja zvesť je tou nádejou svetu. Ty si náš Pán! Božou silou nám je všetkým ku spáse. Ty si náš Pán!</vt:lpstr>
      <vt:lpstr>My mŕtvi sme hriechu, veď dal si nám kríž. Ty si náš Pán! Do dedičstva slávy ty prídeš nás vziať. Ty si náš Pán!</vt:lpstr>
      <vt:lpstr>[: Svoju slávu zjav nám, Pán náš.:]  Boh náš!</vt:lpstr>
      <vt:lpstr>PowerPoint Presentation</vt:lpstr>
    </vt:vector>
  </TitlesOfParts>
  <Company/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Tomašovičová Martina</dc:creator>
  <cp:lastModifiedBy>Tomašovičová Martina</cp:lastModifiedBy>
  <cp:revision>2</cp:revision>
  <dcterms:created xsi:type="dcterms:W3CDTF">2016-10-02T06:30:25Z</dcterms:created>
  <dcterms:modified xsi:type="dcterms:W3CDTF">2016-10-02T06:37:35Z</dcterms:modified>
</cp:coreProperties>
</file>