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57"/>
    <p:restoredTop sz="94671"/>
  </p:normalViewPr>
  <p:slideViewPr>
    <p:cSldViewPr snapToGrid="0" snapToObjects="1">
      <p:cViewPr varScale="1">
        <p:scale>
          <a:sx n="90" d="100"/>
          <a:sy n="90" d="100"/>
        </p:scale>
        <p:origin x="192" y="9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1A92C-8F1B-3D4F-A966-0731597AD4AE}" type="datetimeFigureOut">
              <a:rPr lang="en-US" smtClean="0"/>
              <a:t>11/13/16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05A89-48D8-F34E-81C4-E6DF4B9D3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17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Chválu</a:t>
            </a:r>
            <a:r>
              <a:rPr lang="en-US" sz="3600" dirty="0"/>
              <a:t> </a:t>
            </a:r>
            <a:r>
              <a:rPr lang="en-US" sz="3600" dirty="0" err="1"/>
              <a:t>vzdaj</a:t>
            </a:r>
            <a:r>
              <a:rPr lang="en-US" sz="3600" dirty="0"/>
              <a:t> </a:t>
            </a:r>
            <a:r>
              <a:rPr lang="en-US" sz="3600" dirty="0" err="1" smtClean="0"/>
              <a:t>slávnemu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Bohu</a:t>
            </a:r>
            <a:r>
              <a:rPr lang="en-US" sz="3600" dirty="0" smtClean="0"/>
              <a:t> </a:t>
            </a:r>
            <a:r>
              <a:rPr lang="en-US" sz="3600" dirty="0"/>
              <a:t>a </a:t>
            </a:r>
            <a:r>
              <a:rPr lang="en-US" sz="3600" dirty="0" err="1"/>
              <a:t>Pánovi</a:t>
            </a:r>
            <a:r>
              <a:rPr lang="en-US" sz="3600" dirty="0"/>
              <a:t> </a:t>
            </a:r>
            <a:r>
              <a:rPr lang="en-US" sz="3600" dirty="0" err="1"/>
              <a:t>neba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hlbokej</a:t>
            </a:r>
            <a:r>
              <a:rPr lang="en-US" sz="3600" dirty="0"/>
              <a:t> </a:t>
            </a:r>
            <a:r>
              <a:rPr lang="en-US" sz="3600" dirty="0" err="1" smtClean="0"/>
              <a:t>pokore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/>
              <a:t>podnož</a:t>
            </a:r>
            <a:r>
              <a:rPr lang="en-US" sz="3600" dirty="0"/>
              <a:t>, </a:t>
            </a:r>
            <a:r>
              <a:rPr lang="en-US" sz="3600" dirty="0" err="1"/>
              <a:t>duša</a:t>
            </a:r>
            <a:r>
              <a:rPr lang="en-US" sz="3600" dirty="0"/>
              <a:t>, </a:t>
            </a:r>
            <a:r>
              <a:rPr lang="en-US" sz="3600" dirty="0" err="1"/>
              <a:t>zlož</a:t>
            </a:r>
            <a:r>
              <a:rPr lang="en-US" sz="3600" dirty="0"/>
              <a:t> </a:t>
            </a:r>
            <a:r>
              <a:rPr lang="en-US" sz="3600" dirty="0" err="1" smtClean="0"/>
              <a:t>seba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Žalmy</a:t>
            </a:r>
            <a:r>
              <a:rPr lang="en-US" sz="3600" dirty="0" smtClean="0"/>
              <a:t> </a:t>
            </a:r>
            <a:r>
              <a:rPr lang="en-US" sz="3600" dirty="0" err="1" smtClean="0"/>
              <a:t>pej</a:t>
            </a:r>
            <a:r>
              <a:rPr lang="en-US" sz="3600" dirty="0" smtClean="0"/>
              <a:t> </a:t>
            </a:r>
            <a:r>
              <a:rPr lang="en-US" sz="3600" dirty="0" err="1" smtClean="0"/>
              <a:t>chvál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Bohu</a:t>
            </a:r>
            <a:r>
              <a:rPr lang="en-US" sz="3600" dirty="0" smtClean="0"/>
              <a:t>, </a:t>
            </a:r>
            <a:r>
              <a:rPr lang="en-US" sz="3600" dirty="0" err="1" smtClean="0"/>
              <a:t>že</a:t>
            </a:r>
            <a:r>
              <a:rPr lang="en-US" sz="3600" dirty="0" smtClean="0"/>
              <a:t> z </a:t>
            </a:r>
            <a:r>
              <a:rPr lang="en-US" sz="3600" dirty="0" err="1" smtClean="0"/>
              <a:t>lásky</a:t>
            </a:r>
            <a:r>
              <a:rPr lang="en-US" sz="3600" dirty="0" smtClean="0"/>
              <a:t> </a:t>
            </a:r>
            <a:r>
              <a:rPr lang="en-US" sz="3600" dirty="0" err="1" smtClean="0"/>
              <a:t>ti</a:t>
            </a:r>
            <a:r>
              <a:rPr lang="en-US" sz="3600" dirty="0" smtClean="0"/>
              <a:t> dal</a:t>
            </a:r>
            <a:br>
              <a:rPr lang="en-US" sz="3600" dirty="0" smtClean="0"/>
            </a:br>
            <a:r>
              <a:rPr lang="en-US" sz="3600" dirty="0" err="1" smtClean="0"/>
              <a:t>dožiť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nového</a:t>
            </a:r>
            <a:r>
              <a:rPr lang="en-US" sz="3600" dirty="0" smtClean="0"/>
              <a:t> </a:t>
            </a:r>
            <a:r>
              <a:rPr lang="en-US" sz="3600" dirty="0" err="1" smtClean="0"/>
              <a:t>rána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77978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Chválu</a:t>
            </a:r>
            <a:r>
              <a:rPr lang="en-US" sz="3600" dirty="0"/>
              <a:t> </a:t>
            </a:r>
            <a:r>
              <a:rPr lang="en-US" sz="3600" dirty="0" err="1"/>
              <a:t>vzdaj</a:t>
            </a:r>
            <a:r>
              <a:rPr lang="en-US" sz="3600" dirty="0"/>
              <a:t> </a:t>
            </a:r>
            <a:r>
              <a:rPr lang="en-US" sz="3600" dirty="0" err="1"/>
              <a:t>múdremu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Tvorcovi</a:t>
            </a:r>
            <a:r>
              <a:rPr lang="en-US" sz="3600" dirty="0"/>
              <a:t>, </a:t>
            </a:r>
            <a:r>
              <a:rPr lang="en-US" sz="3600" dirty="0" err="1"/>
              <a:t>ktorý</a:t>
            </a:r>
            <a:r>
              <a:rPr lang="en-US" sz="3600" dirty="0"/>
              <a:t> </a:t>
            </a:r>
            <a:r>
              <a:rPr lang="en-US" sz="3600" dirty="0" err="1"/>
              <a:t>svet</a:t>
            </a:r>
            <a:r>
              <a:rPr lang="en-US" sz="3600" dirty="0"/>
              <a:t> </a:t>
            </a:r>
            <a:r>
              <a:rPr lang="en-US" sz="3600" dirty="0" err="1"/>
              <a:t>riadi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nesmiernej</a:t>
            </a:r>
            <a:r>
              <a:rPr lang="en-US" sz="3600" dirty="0"/>
              <a:t> </a:t>
            </a:r>
            <a:r>
              <a:rPr lang="en-US" sz="3600" dirty="0" err="1"/>
              <a:t>trpezlivosti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On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hľadí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327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Všemocný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uvedie</a:t>
            </a:r>
            <a:r>
              <a:rPr lang="en-US" sz="3600" dirty="0"/>
              <a:t> do </a:t>
            </a:r>
            <a:r>
              <a:rPr lang="en-US" sz="3600" dirty="0" err="1"/>
              <a:t>nebies</a:t>
            </a:r>
            <a:r>
              <a:rPr lang="en-US" sz="3600" dirty="0"/>
              <a:t> </a:t>
            </a:r>
            <a:r>
              <a:rPr lang="en-US" sz="3600" dirty="0" err="1"/>
              <a:t>brán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poslušných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viere</a:t>
            </a:r>
            <a:r>
              <a:rPr lang="en-US" sz="3600" dirty="0"/>
              <a:t> v </a:t>
            </a:r>
            <a:r>
              <a:rPr lang="en-US" sz="3600" dirty="0" err="1"/>
              <a:t>n</a:t>
            </a:r>
            <a:r>
              <a:rPr lang="en-US" sz="3600" dirty="0" err="1" smtClean="0"/>
              <a:t>eho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6950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Chválu</a:t>
            </a:r>
            <a:r>
              <a:rPr lang="en-US" sz="3600" dirty="0"/>
              <a:t> </a:t>
            </a:r>
            <a:r>
              <a:rPr lang="en-US" sz="3600" dirty="0" err="1"/>
              <a:t>vzdaj</a:t>
            </a:r>
            <a:r>
              <a:rPr lang="en-US" sz="3600" dirty="0"/>
              <a:t> </a:t>
            </a:r>
            <a:r>
              <a:rPr lang="en-US" sz="3600" dirty="0" err="1"/>
              <a:t>jedine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múdremu</a:t>
            </a:r>
            <a:r>
              <a:rPr lang="en-US" sz="3600" dirty="0"/>
              <a:t> </a:t>
            </a:r>
            <a:r>
              <a:rPr lang="en-US" sz="3600" dirty="0" err="1"/>
              <a:t>Tvorcovi</a:t>
            </a:r>
            <a:r>
              <a:rPr lang="en-US" sz="3600" dirty="0"/>
              <a:t> </a:t>
            </a:r>
            <a:r>
              <a:rPr lang="en-US" sz="3600" dirty="0" err="1"/>
              <a:t>sveta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obeť</a:t>
            </a:r>
            <a:r>
              <a:rPr lang="en-US" sz="3600" dirty="0"/>
              <a:t> </a:t>
            </a:r>
            <a:r>
              <a:rPr lang="en-US" sz="3600" dirty="0" err="1"/>
              <a:t>zmierenia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ďakuj</a:t>
            </a:r>
            <a:r>
              <a:rPr lang="en-US" sz="3600" dirty="0"/>
              <a:t> </a:t>
            </a:r>
            <a:r>
              <a:rPr lang="en-US" sz="3600" dirty="0" smtClean="0"/>
              <a:t>mu </a:t>
            </a: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r>
              <a:rPr lang="en-US" sz="3600" dirty="0"/>
              <a:t>, </a:t>
            </a:r>
            <a:r>
              <a:rPr lang="en-US" sz="3600" dirty="0" err="1"/>
              <a:t>dieťa</a:t>
            </a:r>
            <a:r>
              <a:rPr lang="en-US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590945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Prečasto</a:t>
            </a:r>
            <a:r>
              <a:rPr lang="en-US" sz="3600" dirty="0"/>
              <a:t> </a:t>
            </a:r>
            <a:r>
              <a:rPr lang="en-US" sz="3600" dirty="0" smtClean="0"/>
              <a:t>on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pomohol</a:t>
            </a:r>
            <a:r>
              <a:rPr lang="en-US" sz="3600" dirty="0"/>
              <a:t>, </a:t>
            </a:r>
            <a:r>
              <a:rPr lang="en-US" sz="3600" dirty="0" err="1"/>
              <a:t>stíšil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ston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nový</a:t>
            </a:r>
            <a:r>
              <a:rPr lang="en-US" sz="3600" dirty="0"/>
              <a:t> </a:t>
            </a:r>
            <a:r>
              <a:rPr lang="en-US" sz="3600" dirty="0" err="1"/>
              <a:t>svit</a:t>
            </a:r>
            <a:r>
              <a:rPr lang="en-US" sz="3600" dirty="0"/>
              <a:t> </a:t>
            </a:r>
            <a:r>
              <a:rPr lang="en-US" sz="3600" dirty="0" err="1"/>
              <a:t>nádeje</a:t>
            </a:r>
            <a:r>
              <a:rPr lang="en-US" sz="3600" dirty="0"/>
              <a:t> </a:t>
            </a:r>
            <a:r>
              <a:rPr lang="en-US" sz="3600" dirty="0" err="1"/>
              <a:t>zažal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557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Chválu</a:t>
            </a:r>
            <a:r>
              <a:rPr lang="en-US" sz="3600" dirty="0"/>
              <a:t> </a:t>
            </a:r>
            <a:r>
              <a:rPr lang="en-US" sz="3600" dirty="0" err="1"/>
              <a:t>vzdaj</a:t>
            </a:r>
            <a:r>
              <a:rPr lang="en-US" sz="3600" dirty="0"/>
              <a:t> </a:t>
            </a:r>
            <a:r>
              <a:rPr lang="en-US" sz="3600" dirty="0" err="1"/>
              <a:t>svätému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Pánovi</a:t>
            </a:r>
            <a:r>
              <a:rPr lang="en-US" sz="3600" dirty="0"/>
              <a:t>, </a:t>
            </a:r>
            <a:r>
              <a:rPr lang="en-US" sz="3600" dirty="0" err="1"/>
              <a:t>meno</a:t>
            </a:r>
            <a:r>
              <a:rPr lang="en-US" sz="3600" dirty="0"/>
              <a:t> </a:t>
            </a:r>
            <a:r>
              <a:rPr lang="en-US" sz="3600" dirty="0" err="1"/>
              <a:t>sláv</a:t>
            </a:r>
            <a:r>
              <a:rPr lang="en-US" sz="3600" dirty="0"/>
              <a:t> </a:t>
            </a:r>
            <a:r>
              <a:rPr lang="en-US" sz="3600" dirty="0" err="1"/>
              <a:t>j</a:t>
            </a:r>
            <a:r>
              <a:rPr lang="en-US" sz="3600" dirty="0" err="1" smtClean="0"/>
              <a:t>eho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Všetko</a:t>
            </a:r>
            <a:r>
              <a:rPr lang="en-US" sz="3600" dirty="0"/>
              <a:t>, v </a:t>
            </a:r>
            <a:r>
              <a:rPr lang="en-US" sz="3600" dirty="0" err="1"/>
              <a:t>čom</a:t>
            </a:r>
            <a:r>
              <a:rPr lang="en-US" sz="3600" dirty="0"/>
              <a:t> </a:t>
            </a:r>
            <a:r>
              <a:rPr lang="en-US" sz="3600" dirty="0" err="1"/>
              <a:t>život</a:t>
            </a:r>
            <a:r>
              <a:rPr lang="en-US" sz="3600" dirty="0"/>
              <a:t> je,</a:t>
            </a:r>
            <a:br>
              <a:rPr lang="en-US" sz="3600" dirty="0"/>
            </a:br>
            <a:r>
              <a:rPr lang="en-US" sz="3600" dirty="0" err="1"/>
              <a:t>Boha</a:t>
            </a:r>
            <a:r>
              <a:rPr lang="en-US" sz="3600" dirty="0"/>
              <a:t> </a:t>
            </a:r>
            <a:r>
              <a:rPr lang="en-US" sz="3600" dirty="0" err="1"/>
              <a:t>chváľ</a:t>
            </a:r>
            <a:r>
              <a:rPr lang="en-US" sz="3600" dirty="0"/>
              <a:t> </a:t>
            </a:r>
            <a:r>
              <a:rPr lang="en-US" sz="3600" dirty="0" err="1"/>
              <a:t>milostivého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5243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Svetla</a:t>
            </a:r>
            <a:r>
              <a:rPr lang="en-US" sz="3600" dirty="0"/>
              <a:t> v </a:t>
            </a:r>
            <a:r>
              <a:rPr lang="en-US" sz="3600" dirty="0" err="1" smtClean="0"/>
              <a:t>ňom</a:t>
            </a:r>
            <a:r>
              <a:rPr lang="en-US" sz="3600" dirty="0" smtClean="0"/>
              <a:t> </a:t>
            </a:r>
            <a:r>
              <a:rPr lang="en-US" sz="3600" dirty="0" err="1"/>
              <a:t>zdroj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večný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Otec</a:t>
            </a:r>
            <a:r>
              <a:rPr lang="en-US" sz="3600" dirty="0"/>
              <a:t> je </a:t>
            </a:r>
            <a:r>
              <a:rPr lang="en-US" sz="3600" dirty="0" err="1"/>
              <a:t>tvoj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Jemu</a:t>
            </a:r>
            <a:r>
              <a:rPr lang="en-US" sz="3600" dirty="0"/>
              <a:t> </a:t>
            </a:r>
            <a:r>
              <a:rPr lang="en-US" sz="3600" dirty="0" err="1"/>
              <a:t>ži</a:t>
            </a:r>
            <a:r>
              <a:rPr lang="en-US" sz="3600" dirty="0"/>
              <a:t> </a:t>
            </a:r>
            <a:r>
              <a:rPr lang="en-US" sz="3600" dirty="0" err="1"/>
              <a:t>ku</a:t>
            </a:r>
            <a:r>
              <a:rPr lang="en-US" sz="3600" dirty="0"/>
              <a:t> </a:t>
            </a:r>
            <a:r>
              <a:rPr lang="en-US" sz="3600" dirty="0" err="1"/>
              <a:t>cti</a:t>
            </a:r>
            <a:r>
              <a:rPr lang="en-US" sz="3600" dirty="0"/>
              <a:t> a </a:t>
            </a:r>
            <a:r>
              <a:rPr lang="en-US" sz="3600" dirty="0" err="1"/>
              <a:t>chvále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5934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4</TotalTime>
  <Words>24</Words>
  <Application>Microsoft Macintosh PowerPoint</Application>
  <PresentationFormat>On-screen Show (16:9)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Calibri</vt:lpstr>
      <vt:lpstr>Arial</vt:lpstr>
      <vt:lpstr>Black</vt:lpstr>
      <vt:lpstr>PowerPoint Presentation</vt:lpstr>
      <vt:lpstr>Chválu vzdaj slávnemu Bohu a Pánovi neba. V hlbokej pokore  za podnož, duša, zlož seba. </vt:lpstr>
      <vt:lpstr>Žalmy pej chvál Bohu, že z lásky ti dal dožiť sa nového rána</vt:lpstr>
      <vt:lpstr>Chválu vzdaj múdremu Tvorcovi, ktorý svet riadi, v nesmiernej trpezlivosti On na teba hľadí.</vt:lpstr>
      <vt:lpstr>Všemocný Pán uvedie do nebies brán poslušných vo viere v neho.</vt:lpstr>
      <vt:lpstr>Chválu vzdaj jedine múdremu Tvorcovi sveta. Za obeť zmierenia ďakuj mu každý deň, dieťa!</vt:lpstr>
      <vt:lpstr>Prečasto on pomohol, stíšil tvoj ston, nový svit nádeje zažal.</vt:lpstr>
      <vt:lpstr>Chválu vzdaj svätému Pánovi, meno sláv jeho. Všetko, v čom život je, Boha chváľ milostivého.</vt:lpstr>
      <vt:lpstr>Svetla v ňom zdroj, večný Boh Otec je tvoj, Jemu ži ku cti a chvále.</vt:lpstr>
      <vt:lpstr>PowerPoint Presentation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2</cp:revision>
  <dcterms:created xsi:type="dcterms:W3CDTF">2016-11-13T06:52:20Z</dcterms:created>
  <dcterms:modified xsi:type="dcterms:W3CDTF">2016-11-13T06:56:46Z</dcterms:modified>
</cp:coreProperties>
</file>