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0" r:id="rId7"/>
    <p:sldId id="271" r:id="rId8"/>
    <p:sldId id="266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712"/>
  </p:normalViewPr>
  <p:slideViewPr>
    <p:cSldViewPr snapToGrid="0" snapToObjects="1">
      <p:cViewPr varScale="1">
        <p:scale>
          <a:sx n="136" d="100"/>
          <a:sy n="136" d="100"/>
        </p:scale>
        <p:origin x="424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2/4/17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2/4/17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2/4/17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 smtClean="0"/>
              <a:t>Milosť</a:t>
            </a:r>
            <a:r>
              <a:rPr lang="en-US" sz="3600" dirty="0" smtClean="0"/>
              <a:t> </a:t>
            </a:r>
            <a:r>
              <a:rPr lang="en-US" sz="3600" dirty="0" err="1" smtClean="0"/>
              <a:t>tak</a:t>
            </a:r>
            <a:r>
              <a:rPr lang="en-US" sz="3600" dirty="0" smtClean="0"/>
              <a:t> </a:t>
            </a:r>
            <a:r>
              <a:rPr lang="en-US" sz="3600" dirty="0" err="1" smtClean="0"/>
              <a:t>potrebná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ruky</a:t>
            </a:r>
            <a:r>
              <a:rPr lang="en-US" sz="3600" dirty="0"/>
              <a:t> k </a:t>
            </a:r>
            <a:r>
              <a:rPr lang="en-US" sz="3600" dirty="0" err="1"/>
              <a:t>nej</a:t>
            </a:r>
            <a:r>
              <a:rPr lang="en-US" sz="3600" dirty="0"/>
              <a:t> </a:t>
            </a:r>
            <a:r>
              <a:rPr lang="en-US" sz="3600" dirty="0" err="1" smtClean="0"/>
              <a:t>vystieram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K</a:t>
            </a:r>
            <a:r>
              <a:rPr lang="en-US" sz="3600" dirty="0" smtClean="0"/>
              <a:t> </a:t>
            </a:r>
            <a:r>
              <a:rPr lang="en-US" sz="3600" dirty="0" err="1"/>
              <a:t>Tebe</a:t>
            </a:r>
            <a:r>
              <a:rPr lang="en-US" sz="3600" dirty="0"/>
              <a:t> </a:t>
            </a:r>
            <a:r>
              <a:rPr lang="en-US" sz="3600" dirty="0" err="1"/>
              <a:t>volám</a:t>
            </a:r>
            <a:r>
              <a:rPr lang="en-US" sz="3600" dirty="0"/>
              <a:t>, </a:t>
            </a:r>
            <a:r>
              <a:rPr lang="en-US" sz="3600" dirty="0" err="1"/>
              <a:t>Ježiš</a:t>
            </a:r>
            <a:r>
              <a:rPr lang="en-US" sz="3600" dirty="0"/>
              <a:t>, </a:t>
            </a: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 smtClean="0"/>
              <a:t>Ke</a:t>
            </a:r>
            <a:r>
              <a:rPr lang="sk-SK" sz="3600" dirty="0" err="1" smtClean="0"/>
              <a:t>ď</a:t>
            </a:r>
            <a:r>
              <a:rPr lang="en-US" sz="3600" dirty="0" smtClean="0"/>
              <a:t> </a:t>
            </a:r>
            <a:r>
              <a:rPr lang="en-US" sz="3600" dirty="0" err="1"/>
              <a:t>čelím</a:t>
            </a:r>
            <a:r>
              <a:rPr lang="en-US" sz="3600" dirty="0"/>
              <a:t> </a:t>
            </a:r>
            <a:r>
              <a:rPr lang="en-US" sz="3600" dirty="0" err="1"/>
              <a:t>slabostiam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o </a:t>
            </a:r>
            <a:r>
              <a:rPr lang="en-US" sz="3600" dirty="0" err="1"/>
              <a:t>Teba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opieram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/>
              <a:t>K </a:t>
            </a:r>
            <a:r>
              <a:rPr lang="en-US" sz="3600" dirty="0" err="1"/>
              <a:t>Tebe</a:t>
            </a:r>
            <a:r>
              <a:rPr lang="en-US" sz="3600" dirty="0"/>
              <a:t> </a:t>
            </a:r>
            <a:r>
              <a:rPr lang="en-US" sz="3600" dirty="0" err="1"/>
              <a:t>volám</a:t>
            </a:r>
            <a:r>
              <a:rPr lang="en-US" sz="3600" dirty="0"/>
              <a:t>, </a:t>
            </a:r>
            <a:r>
              <a:rPr lang="en-US" sz="3600" dirty="0" smtClean="0"/>
              <a:t>Je</a:t>
            </a:r>
            <a:r>
              <a:rPr lang="sk-SK" sz="3600" dirty="0" err="1" smtClean="0"/>
              <a:t>ž</a:t>
            </a:r>
            <a:r>
              <a:rPr lang="en-US" sz="3600" dirty="0" err="1" smtClean="0"/>
              <a:t>iš</a:t>
            </a:r>
            <a:r>
              <a:rPr lang="en-US" sz="3600" dirty="0"/>
              <a:t>, </a:t>
            </a: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808874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Túžim</a:t>
            </a:r>
            <a:r>
              <a:rPr lang="en-US" sz="3600" dirty="0"/>
              <a:t> </a:t>
            </a:r>
            <a:r>
              <a:rPr lang="en-US" sz="3600" dirty="0" err="1" smtClean="0"/>
              <a:t>stá</a:t>
            </a:r>
            <a:r>
              <a:rPr lang="sk-SK" sz="3600" dirty="0" err="1" smtClean="0"/>
              <a:t>ť</a:t>
            </a:r>
            <a:r>
              <a:rPr lang="en-US" sz="3600" dirty="0" smtClean="0"/>
              <a:t> </a:t>
            </a:r>
            <a:r>
              <a:rPr lang="en-US" sz="3600" dirty="0" err="1" smtClean="0"/>
              <a:t>spasený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h</a:t>
            </a:r>
            <a:r>
              <a:rPr lang="sk-SK" sz="3600" dirty="0" err="1" smtClean="0"/>
              <a:t>ľ</a:t>
            </a:r>
            <a:r>
              <a:rPr lang="en-US" sz="3600" dirty="0" err="1" smtClean="0"/>
              <a:t>adie</a:t>
            </a:r>
            <a:r>
              <a:rPr lang="sk-SK" sz="3600" dirty="0" err="1" smtClean="0"/>
              <a:t>ť</a:t>
            </a:r>
            <a:r>
              <a:rPr lang="sk-SK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/>
              <a:t>trón</a:t>
            </a:r>
            <a:r>
              <a:rPr lang="en-US" sz="3600" dirty="0"/>
              <a:t> </a:t>
            </a:r>
            <a:r>
              <a:rPr lang="en-US" sz="3600" dirty="0" err="1" smtClean="0"/>
              <a:t>zbielený</a:t>
            </a:r>
            <a:r>
              <a:rPr lang="en-US" sz="3600" dirty="0" smtClean="0"/>
              <a:t>.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V </a:t>
            </a:r>
            <a:r>
              <a:rPr lang="en-US" sz="3600" dirty="0" err="1"/>
              <a:t>údive</a:t>
            </a:r>
            <a:r>
              <a:rPr lang="en-US" sz="3600" dirty="0"/>
              <a:t> </a:t>
            </a:r>
            <a:r>
              <a:rPr lang="en-US" sz="3600" dirty="0" err="1"/>
              <a:t>pred</a:t>
            </a:r>
            <a:r>
              <a:rPr lang="en-US" sz="3600" dirty="0"/>
              <a:t> </a:t>
            </a:r>
            <a:r>
              <a:rPr lang="en-US" sz="3600" dirty="0" err="1" smtClean="0"/>
              <a:t>Nádherným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 smtClean="0"/>
              <a:t>Teba</a:t>
            </a:r>
            <a:r>
              <a:rPr lang="en-US" sz="3600" dirty="0" smtClean="0"/>
              <a:t> </a:t>
            </a:r>
            <a:r>
              <a:rPr lang="en-US" sz="3600" dirty="0" err="1" smtClean="0"/>
              <a:t>chváliť</a:t>
            </a:r>
            <a:r>
              <a:rPr lang="en-US" sz="3600" dirty="0" smtClean="0"/>
              <a:t> </a:t>
            </a:r>
            <a:r>
              <a:rPr lang="en-US" sz="3600" dirty="0" err="1" smtClean="0"/>
              <a:t>nad</a:t>
            </a:r>
            <a:r>
              <a:rPr lang="en-US" sz="3600" dirty="0" smtClean="0"/>
              <a:t> </a:t>
            </a:r>
            <a:r>
              <a:rPr lang="en-US" sz="3600" dirty="0" err="1"/>
              <a:t>všetkým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299851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Láska</a:t>
            </a:r>
            <a:r>
              <a:rPr lang="en-US" sz="3600" dirty="0"/>
              <a:t> </a:t>
            </a:r>
            <a:r>
              <a:rPr lang="en-US" sz="3600" dirty="0" err="1"/>
              <a:t>tak</a:t>
            </a:r>
            <a:r>
              <a:rPr lang="en-US" sz="3600" dirty="0"/>
              <a:t> </a:t>
            </a:r>
            <a:r>
              <a:rPr lang="en-US" sz="3600" dirty="0" err="1"/>
              <a:t>úžasná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srdcia</a:t>
            </a:r>
            <a:r>
              <a:rPr lang="en-US" sz="3600" dirty="0"/>
              <a:t> </a:t>
            </a:r>
            <a:r>
              <a:rPr lang="en-US" sz="3600" dirty="0" err="1"/>
              <a:t>nám</a:t>
            </a:r>
            <a:r>
              <a:rPr lang="en-US" sz="3600" dirty="0"/>
              <a:t> </a:t>
            </a:r>
            <a:r>
              <a:rPr lang="en-US" sz="3600" dirty="0" err="1"/>
              <a:t>obmýva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K </a:t>
            </a:r>
            <a:r>
              <a:rPr lang="en-US" sz="3600" dirty="0" err="1"/>
              <a:t>Tebe</a:t>
            </a:r>
            <a:r>
              <a:rPr lang="en-US" sz="3600" dirty="0"/>
              <a:t> </a:t>
            </a:r>
            <a:r>
              <a:rPr lang="en-US" sz="3600" dirty="0" err="1"/>
              <a:t>volám</a:t>
            </a:r>
            <a:r>
              <a:rPr lang="en-US" sz="3600" dirty="0"/>
              <a:t>, </a:t>
            </a:r>
            <a:r>
              <a:rPr lang="en-US" sz="3600" dirty="0" err="1"/>
              <a:t>Ježiš</a:t>
            </a:r>
            <a:r>
              <a:rPr lang="en-US" sz="3600" dirty="0"/>
              <a:t>, </a:t>
            </a: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758821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Život</a:t>
            </a:r>
            <a:r>
              <a:rPr lang="en-US" sz="3600" dirty="0"/>
              <a:t> </a:t>
            </a:r>
            <a:r>
              <a:rPr lang="en-US" sz="3600" dirty="0" err="1"/>
              <a:t>mám</a:t>
            </a:r>
            <a:r>
              <a:rPr lang="en-US" sz="3600" dirty="0"/>
              <a:t> </a:t>
            </a:r>
            <a:r>
              <a:rPr lang="en-US" sz="3600" dirty="0" err="1"/>
              <a:t>plný</a:t>
            </a:r>
            <a:r>
              <a:rPr lang="en-US" sz="3600" dirty="0"/>
              <a:t> </a:t>
            </a:r>
            <a:r>
              <a:rPr lang="en-US" sz="3600" dirty="0" err="1"/>
              <a:t>chýb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Ponúkaš</a:t>
            </a:r>
            <a:r>
              <a:rPr lang="en-US" sz="3600" dirty="0"/>
              <a:t> </a:t>
            </a:r>
            <a:r>
              <a:rPr lang="en-US" sz="3600" dirty="0" err="1"/>
              <a:t>čistý</a:t>
            </a:r>
            <a:r>
              <a:rPr lang="en-US" sz="3600" dirty="0"/>
              <a:t> </a:t>
            </a:r>
            <a:r>
              <a:rPr lang="en-US" sz="3600" dirty="0" err="1"/>
              <a:t>štít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K </a:t>
            </a:r>
            <a:r>
              <a:rPr lang="en-US" sz="3600" dirty="0" err="1"/>
              <a:t>Tebe</a:t>
            </a:r>
            <a:r>
              <a:rPr lang="en-US" sz="3600" dirty="0"/>
              <a:t> </a:t>
            </a:r>
            <a:r>
              <a:rPr lang="en-US" sz="3600" dirty="0" err="1"/>
              <a:t>volám</a:t>
            </a:r>
            <a:r>
              <a:rPr lang="en-US" sz="3600" dirty="0"/>
              <a:t>, </a:t>
            </a:r>
            <a:r>
              <a:rPr lang="en-US" sz="3600" dirty="0" err="1"/>
              <a:t>Ježiš</a:t>
            </a:r>
            <a:r>
              <a:rPr lang="en-US" sz="3600" dirty="0"/>
              <a:t>, </a:t>
            </a: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247426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V</a:t>
            </a:r>
            <a:r>
              <a:rPr lang="sk-SK" sz="3600" dirty="0" err="1" smtClean="0"/>
              <a:t>ď</a:t>
            </a:r>
            <a:r>
              <a:rPr lang="en-US" sz="3600" dirty="0" smtClean="0"/>
              <a:t>aka </a:t>
            </a:r>
            <a:r>
              <a:rPr lang="en-US" sz="3600" dirty="0" err="1"/>
              <a:t>Ježiš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Tebou</a:t>
            </a:r>
            <a:r>
              <a:rPr lang="en-US" sz="3600" dirty="0"/>
              <a:t> </a:t>
            </a:r>
            <a:r>
              <a:rPr lang="en-US" sz="3600" dirty="0" err="1"/>
              <a:t>prichádzam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 err="1"/>
              <a:t>Haleluja</a:t>
            </a:r>
            <a:r>
              <a:rPr lang="en-US" sz="3600" dirty="0"/>
              <a:t>!</a:t>
            </a:r>
            <a:br>
              <a:rPr lang="en-US" sz="3600" dirty="0"/>
            </a:br>
            <a:r>
              <a:rPr lang="en-US" sz="3600" dirty="0" err="1"/>
              <a:t>Láska</a:t>
            </a:r>
            <a:r>
              <a:rPr lang="en-US" sz="3600" dirty="0"/>
              <a:t> </a:t>
            </a:r>
            <a:r>
              <a:rPr lang="en-US" sz="3600" dirty="0" err="1"/>
              <a:t>tak</a:t>
            </a:r>
            <a:r>
              <a:rPr lang="en-US" sz="3600" dirty="0"/>
              <a:t> </a:t>
            </a:r>
            <a:r>
              <a:rPr lang="en-US" sz="3600" dirty="0" err="1"/>
              <a:t>úžasná</a:t>
            </a:r>
            <a:r>
              <a:rPr lang="en-US" sz="3600" dirty="0"/>
              <a:t>!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748571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3</TotalTime>
  <Words>25</Words>
  <Application>Microsoft Macintosh PowerPoint</Application>
  <PresentationFormat>On-screen Show (16:9)</PresentationFormat>
  <Paragraphs>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Calibri</vt:lpstr>
      <vt:lpstr>Arial</vt:lpstr>
      <vt:lpstr>Black</vt:lpstr>
      <vt:lpstr>PowerPoint Presentation</vt:lpstr>
      <vt:lpstr>Milosť tak potrebná ruky k nej vystieram K Tebe volám, Ježiš, môj Pán. </vt:lpstr>
      <vt:lpstr>Keď čelím slabostiam o Teba sa opieram. K Tebe volám, Ježiš, môj Pán.</vt:lpstr>
      <vt:lpstr>Túžim stáť spasený hľadieť na trón zbielený. V údive pred Nádherným Teba chváliť nad všetkým</vt:lpstr>
      <vt:lpstr>Láska tak úžasná srdcia nám obmýva K Tebe volám, Ježiš, môj Pán.</vt:lpstr>
      <vt:lpstr>Život mám plný chýb Ponúkaš čistý štít K Tebe volám, Ježiš, môj Pán.</vt:lpstr>
      <vt:lpstr>Vďaka Ježiš, za Tebou prichádzam.  Haleluja! Láska tak úžasná!</vt:lpstr>
      <vt:lpstr>PowerPoint Presentation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Tomašovičová Martina</dc:creator>
  <cp:lastModifiedBy>Tomašovičová Martina</cp:lastModifiedBy>
  <cp:revision>1</cp:revision>
  <dcterms:created xsi:type="dcterms:W3CDTF">2017-02-04T12:50:08Z</dcterms:created>
  <dcterms:modified xsi:type="dcterms:W3CDTF">2017-02-04T12:53:25Z</dcterms:modified>
</cp:coreProperties>
</file>