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6/5/17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On je náš </a:t>
            </a:r>
            <a:r>
              <a:rPr lang="sk-SK" sz="3600" dirty="0" smtClean="0"/>
              <a:t>Spasiteľ,</a:t>
            </a:r>
            <a:r>
              <a:rPr lang="en-GB" sz="3600" dirty="0"/>
              <a:t> </a:t>
            </a:r>
            <a:r>
              <a:rPr lang="sk-SK" sz="3600" dirty="0" smtClean="0"/>
              <a:t>slávny </a:t>
            </a:r>
            <a:r>
              <a:rPr lang="sk-SK" sz="3600" dirty="0"/>
              <a:t>a mocný náš Pán,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chcem ho chváliť</a:t>
            </a:r>
            <a:r>
              <a:rPr lang="sk-SK" sz="3600" dirty="0" smtClean="0"/>
              <a:t>.</a:t>
            </a:r>
            <a:br>
              <a:rPr lang="sk-SK" sz="3600" dirty="0" smtClean="0"/>
            </a:br>
            <a:r>
              <a:rPr lang="sk-SK" sz="3600" dirty="0"/>
              <a:t>Nebesá s anjelmi vzdávajú chválu mu, 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Svätý, svätý Pán</a:t>
            </a:r>
            <a:r>
              <a:rPr lang="sk-SK" sz="3600" dirty="0" smtClean="0"/>
              <a:t>!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On je náš Boh,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my chválu mu chceme vzdávať.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Nebo i zem svoje kolená musia skláňať.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sk-SK" sz="3600" dirty="0"/>
              <a:t>On je náš Spasiteľ, slávny a mocný náš Pán.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77795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</TotalTime>
  <Words>12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Black</vt:lpstr>
      <vt:lpstr>PowerPoint Presentation</vt:lpstr>
      <vt:lpstr>On je náš Spasiteľ, slávny a mocný náš Pán, chcem ho chváliť. Nebesá s anjelmi vzdávajú chválu mu,  Svätý, svätý Pán!</vt:lpstr>
      <vt:lpstr>On je náš Boh, my chválu mu chceme vzdávať. Nebo i zem svoje kolená musia skláňať. On je náš Spasiteľ, slávny a mocný náš Pán.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2017-06-05T18:22:51Z</dcterms:created>
  <dcterms:modified xsi:type="dcterms:W3CDTF">2017-06-05T18:25:19Z</dcterms:modified>
</cp:coreProperties>
</file>