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31"/>
  </p:normalViewPr>
  <p:slideViewPr>
    <p:cSldViewPr snapToGrid="0" snapToObjects="1">
      <p:cViewPr varScale="1">
        <p:scale>
          <a:sx n="135" d="100"/>
          <a:sy n="135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BD588-169A-EF41-8483-72A495E627A2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052FC-6BC1-FA46-B234-E8E70CA9B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41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Stíš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, </a:t>
            </a:r>
            <a:r>
              <a:rPr lang="en-US" sz="3600" dirty="0" err="1"/>
              <a:t>lebo</a:t>
            </a:r>
            <a:r>
              <a:rPr lang="en-US" sz="3600" dirty="0"/>
              <a:t> </a:t>
            </a:r>
            <a:r>
              <a:rPr lang="en-US" sz="3600" dirty="0" err="1"/>
              <a:t>svätý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a </a:t>
            </a:r>
            <a:r>
              <a:rPr lang="en-US" sz="3600" dirty="0" err="1" smtClean="0"/>
              <a:t>Pán</a:t>
            </a:r>
            <a:r>
              <a:rPr lang="en-US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On je </a:t>
            </a: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/>
              <a:t>prítomný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stoj</a:t>
            </a:r>
            <a:r>
              <a:rPr lang="en-US" sz="3600" dirty="0"/>
              <a:t> a 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Ním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 smtClean="0"/>
              <a:t>skloň</a:t>
            </a:r>
            <a:r>
              <a:rPr lang="en-US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stoj</a:t>
            </a:r>
            <a:r>
              <a:rPr lang="en-US" sz="3600" dirty="0"/>
              <a:t> v </a:t>
            </a:r>
            <a:r>
              <a:rPr lang="en-US" sz="3600" dirty="0" err="1"/>
              <a:t>bázni</a:t>
            </a:r>
            <a:r>
              <a:rPr lang="en-US" sz="3600" dirty="0"/>
              <a:t> </a:t>
            </a:r>
            <a:r>
              <a:rPr lang="en-US" sz="3600" dirty="0" err="1"/>
              <a:t>vnorený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 </a:t>
            </a:r>
            <a:r>
              <a:rPr lang="en-US" sz="3600" dirty="0" err="1"/>
              <a:t>Ňom</a:t>
            </a:r>
            <a:r>
              <a:rPr lang="en-US" sz="3600" dirty="0"/>
              <a:t> </a:t>
            </a:r>
            <a:r>
              <a:rPr lang="en-US" sz="3600" dirty="0" err="1"/>
              <a:t>nieto</a:t>
            </a:r>
            <a:r>
              <a:rPr lang="en-US" sz="3600" dirty="0"/>
              <a:t> </a:t>
            </a:r>
            <a:r>
              <a:rPr lang="en-US" sz="3600" dirty="0" err="1"/>
              <a:t>hriechu</a:t>
            </a:r>
            <a:r>
              <a:rPr lang="en-US" sz="3600" dirty="0"/>
              <a:t>, </a:t>
            </a:r>
            <a:r>
              <a:rPr lang="en-US" sz="3600" dirty="0" err="1" smtClean="0"/>
              <a:t>viem</a:t>
            </a:r>
            <a:r>
              <a:rPr lang="en-US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svätá</a:t>
            </a:r>
            <a:r>
              <a:rPr lang="en-US" sz="3600" dirty="0"/>
              <a:t> je </a:t>
            </a:r>
            <a:r>
              <a:rPr lang="en-US" sz="3600" dirty="0" err="1"/>
              <a:t>táto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Stíš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, </a:t>
            </a:r>
            <a:r>
              <a:rPr lang="en-US" sz="3600" dirty="0" err="1"/>
              <a:t>lebo</a:t>
            </a:r>
            <a:r>
              <a:rPr lang="en-US" sz="3600" dirty="0"/>
              <a:t> </a:t>
            </a:r>
            <a:r>
              <a:rPr lang="en-US" sz="3600" dirty="0" err="1"/>
              <a:t>svätý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a </a:t>
            </a:r>
            <a:r>
              <a:rPr lang="en-US" sz="3600" dirty="0" err="1" smtClean="0"/>
              <a:t>Pán</a:t>
            </a:r>
            <a:r>
              <a:rPr lang="en-US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On je </a:t>
            </a: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/>
              <a:t>prítomný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751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8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Black</vt:lpstr>
      <vt:lpstr>PowerPoint Presentation</vt:lpstr>
      <vt:lpstr>Stíš sa, lebo svätý Boh a Pán, On je tu prítomný. Dnes stoj a pred Ním sa skloň, stoj v bázni vnorený.</vt:lpstr>
      <vt:lpstr>V Ňom nieto hriechu, viem, svätá je táto zem. Stíš sa, lebo svätý Boh a Pán, On je tu prítomný.</vt:lpstr>
      <vt:lpstr>PowerPoint Presentation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2017-10-17T09:21:10Z</dcterms:created>
  <dcterms:modified xsi:type="dcterms:W3CDTF">2017-10-17T09:21:50Z</dcterms:modified>
</cp:coreProperties>
</file>