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63" r:id="rId2"/>
    <p:sldId id="265" r:id="rId3"/>
    <p:sldId id="267" r:id="rId4"/>
    <p:sldId id="266" r:id="rId5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8"/>
    <p:restoredTop sz="94631"/>
  </p:normalViewPr>
  <p:slideViewPr>
    <p:cSldViewPr snapToGrid="0" snapToObjects="1">
      <p:cViewPr varScale="1">
        <p:scale>
          <a:sx n="135" d="100"/>
          <a:sy n="135" d="100"/>
        </p:scale>
        <p:origin x="424" y="176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8" d="100"/>
        <a:sy n="128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notesMaster" Target="notesMasters/notesMaster1.xml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01BD588-169A-EF41-8483-72A495E627A2}" type="datetimeFigureOut">
              <a:rPr lang="en-US" smtClean="0"/>
              <a:t>10/17/17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B052FC-6BC1-FA46-B234-E8E70CA9BC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16411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10/17/17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20199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10/17/17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4982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10/17/17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9412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10/17/17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59333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10/17/17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89526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10/17/17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43016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10/17/17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9409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10/17/17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0677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10/17/17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91287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10/17/17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1161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FECD78-3C8E-49F2-8FAB-59489D168ABB}" type="datetimeFigureOut">
              <a:rPr lang="en-US" smtClean="0"/>
              <a:t>10/17/17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65745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FECD78-3C8E-49F2-8FAB-59489D168ABB}" type="datetimeFigureOut">
              <a:rPr lang="en-US" smtClean="0"/>
              <a:t>10/17/17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B56013-B943-42BA-886F-6F9D4EB85E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771123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868284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en-US" sz="3600" dirty="0" err="1"/>
              <a:t>Stíš</a:t>
            </a:r>
            <a:r>
              <a:rPr lang="en-US" sz="3600" dirty="0"/>
              <a:t> </a:t>
            </a:r>
            <a:r>
              <a:rPr lang="en-US" sz="3600" dirty="0" err="1"/>
              <a:t>sa</a:t>
            </a:r>
            <a:r>
              <a:rPr lang="en-US" sz="3600" dirty="0"/>
              <a:t>, </a:t>
            </a:r>
            <a:r>
              <a:rPr lang="en-US" sz="3600" dirty="0" err="1"/>
              <a:t>lebo</a:t>
            </a:r>
            <a:r>
              <a:rPr lang="en-US" sz="3600" dirty="0"/>
              <a:t> </a:t>
            </a:r>
            <a:r>
              <a:rPr lang="en-US" sz="3600" dirty="0" err="1"/>
              <a:t>svätý</a:t>
            </a:r>
            <a:r>
              <a:rPr lang="en-US" sz="3600" dirty="0"/>
              <a:t> </a:t>
            </a:r>
            <a:r>
              <a:rPr lang="en-US" sz="3600" dirty="0" err="1"/>
              <a:t>Boh</a:t>
            </a:r>
            <a:r>
              <a:rPr lang="en-US" sz="3600" dirty="0"/>
              <a:t> a </a:t>
            </a:r>
            <a:r>
              <a:rPr lang="en-US" sz="3600" dirty="0" err="1" smtClean="0"/>
              <a:t>Pán</a:t>
            </a:r>
            <a:r>
              <a:rPr lang="en-US" sz="3600" dirty="0" smtClean="0"/>
              <a:t>,</a:t>
            </a:r>
            <a:r>
              <a:rPr lang="en-US" sz="3600" dirty="0"/>
              <a:t/>
            </a:r>
            <a:br>
              <a:rPr lang="en-US" sz="3600" dirty="0"/>
            </a:br>
            <a:r>
              <a:rPr lang="en-US" sz="3600" dirty="0"/>
              <a:t>On je </a:t>
            </a:r>
            <a:r>
              <a:rPr lang="en-US" sz="3600" dirty="0" err="1"/>
              <a:t>tu</a:t>
            </a:r>
            <a:r>
              <a:rPr lang="en-US" sz="3600" dirty="0"/>
              <a:t> </a:t>
            </a:r>
            <a:r>
              <a:rPr lang="en-US" sz="3600" dirty="0" err="1"/>
              <a:t>prítomný</a:t>
            </a:r>
            <a:r>
              <a:rPr lang="en-US" sz="3600" dirty="0"/>
              <a:t>.</a:t>
            </a:r>
            <a:br>
              <a:rPr lang="en-US" sz="3600" dirty="0"/>
            </a:br>
            <a:r>
              <a:rPr lang="en-US" sz="3600" dirty="0" err="1"/>
              <a:t>Dnes</a:t>
            </a:r>
            <a:r>
              <a:rPr lang="en-US" sz="3600" dirty="0"/>
              <a:t> </a:t>
            </a:r>
            <a:r>
              <a:rPr lang="en-US" sz="3600" dirty="0" err="1"/>
              <a:t>stoj</a:t>
            </a:r>
            <a:r>
              <a:rPr lang="en-US" sz="3600" dirty="0"/>
              <a:t> a </a:t>
            </a:r>
            <a:r>
              <a:rPr lang="en-US" sz="3600" dirty="0" err="1"/>
              <a:t>pred</a:t>
            </a:r>
            <a:r>
              <a:rPr lang="en-US" sz="3600" dirty="0"/>
              <a:t> </a:t>
            </a:r>
            <a:r>
              <a:rPr lang="en-US" sz="3600" dirty="0" err="1"/>
              <a:t>Ním</a:t>
            </a:r>
            <a:r>
              <a:rPr lang="en-US" sz="3600" dirty="0"/>
              <a:t> </a:t>
            </a:r>
            <a:r>
              <a:rPr lang="en-US" sz="3600" dirty="0" err="1"/>
              <a:t>sa</a:t>
            </a:r>
            <a:r>
              <a:rPr lang="en-US" sz="3600" dirty="0"/>
              <a:t> </a:t>
            </a:r>
            <a:r>
              <a:rPr lang="en-US" sz="3600" dirty="0" err="1" smtClean="0"/>
              <a:t>skloň</a:t>
            </a:r>
            <a:r>
              <a:rPr lang="en-US" sz="3600" dirty="0" smtClean="0"/>
              <a:t>,</a:t>
            </a:r>
            <a:r>
              <a:rPr lang="en-US" sz="3600" dirty="0"/>
              <a:t/>
            </a:r>
            <a:br>
              <a:rPr lang="en-US" sz="3600" dirty="0"/>
            </a:br>
            <a:r>
              <a:rPr lang="en-US" sz="3600" dirty="0" err="1"/>
              <a:t>stoj</a:t>
            </a:r>
            <a:r>
              <a:rPr lang="en-US" sz="3600" dirty="0"/>
              <a:t> v </a:t>
            </a:r>
            <a:r>
              <a:rPr lang="en-US" sz="3600" dirty="0" err="1"/>
              <a:t>bázni</a:t>
            </a:r>
            <a:r>
              <a:rPr lang="en-US" sz="3600" dirty="0"/>
              <a:t> </a:t>
            </a:r>
            <a:r>
              <a:rPr lang="en-US" sz="3600" dirty="0" err="1"/>
              <a:t>vnorený</a:t>
            </a:r>
            <a:r>
              <a:rPr lang="en-US" sz="36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3131234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9587" y="168480"/>
            <a:ext cx="8863768" cy="4859999"/>
          </a:xfrm>
        </p:spPr>
        <p:txBody>
          <a:bodyPr anchor="t">
            <a:normAutofit/>
          </a:bodyPr>
          <a:lstStyle/>
          <a:p>
            <a:r>
              <a:rPr lang="en-US" sz="3600" dirty="0"/>
              <a:t>V </a:t>
            </a:r>
            <a:r>
              <a:rPr lang="en-US" sz="3600" dirty="0" err="1"/>
              <a:t>Ňom</a:t>
            </a:r>
            <a:r>
              <a:rPr lang="en-US" sz="3600" dirty="0"/>
              <a:t> </a:t>
            </a:r>
            <a:r>
              <a:rPr lang="en-US" sz="3600" dirty="0" err="1"/>
              <a:t>nieto</a:t>
            </a:r>
            <a:r>
              <a:rPr lang="en-US" sz="3600" dirty="0"/>
              <a:t> </a:t>
            </a:r>
            <a:r>
              <a:rPr lang="en-US" sz="3600" dirty="0" err="1"/>
              <a:t>hriechu</a:t>
            </a:r>
            <a:r>
              <a:rPr lang="en-US" sz="3600" dirty="0"/>
              <a:t>, </a:t>
            </a:r>
            <a:r>
              <a:rPr lang="en-US" sz="3600" dirty="0" err="1" smtClean="0"/>
              <a:t>viem</a:t>
            </a:r>
            <a:r>
              <a:rPr lang="en-US" sz="3600" dirty="0" smtClean="0"/>
              <a:t>,</a:t>
            </a:r>
            <a:r>
              <a:rPr lang="en-US" sz="3600" dirty="0"/>
              <a:t/>
            </a:r>
            <a:br>
              <a:rPr lang="en-US" sz="3600" dirty="0"/>
            </a:br>
            <a:r>
              <a:rPr lang="en-US" sz="3600" dirty="0" err="1"/>
              <a:t>svätá</a:t>
            </a:r>
            <a:r>
              <a:rPr lang="en-US" sz="3600" dirty="0"/>
              <a:t> je </a:t>
            </a:r>
            <a:r>
              <a:rPr lang="en-US" sz="3600" dirty="0" err="1"/>
              <a:t>táto</a:t>
            </a:r>
            <a:r>
              <a:rPr lang="en-US" sz="3600" dirty="0"/>
              <a:t> </a:t>
            </a:r>
            <a:r>
              <a:rPr lang="en-US" sz="3600" dirty="0" err="1"/>
              <a:t>zem</a:t>
            </a:r>
            <a:r>
              <a:rPr lang="en-US" sz="3600" dirty="0"/>
              <a:t>.</a:t>
            </a:r>
            <a:br>
              <a:rPr lang="en-US" sz="3600" dirty="0"/>
            </a:br>
            <a:r>
              <a:rPr lang="en-US" sz="3600" dirty="0" err="1"/>
              <a:t>Stíš</a:t>
            </a:r>
            <a:r>
              <a:rPr lang="en-US" sz="3600" dirty="0"/>
              <a:t> </a:t>
            </a:r>
            <a:r>
              <a:rPr lang="en-US" sz="3600" dirty="0" err="1"/>
              <a:t>sa</a:t>
            </a:r>
            <a:r>
              <a:rPr lang="en-US" sz="3600" dirty="0"/>
              <a:t>, </a:t>
            </a:r>
            <a:r>
              <a:rPr lang="en-US" sz="3600" dirty="0" err="1"/>
              <a:t>lebo</a:t>
            </a:r>
            <a:r>
              <a:rPr lang="en-US" sz="3600" dirty="0"/>
              <a:t> </a:t>
            </a:r>
            <a:r>
              <a:rPr lang="en-US" sz="3600" dirty="0" err="1"/>
              <a:t>svätý</a:t>
            </a:r>
            <a:r>
              <a:rPr lang="en-US" sz="3600" dirty="0"/>
              <a:t> </a:t>
            </a:r>
            <a:r>
              <a:rPr lang="en-US" sz="3600" dirty="0" err="1"/>
              <a:t>Boh</a:t>
            </a:r>
            <a:r>
              <a:rPr lang="en-US" sz="3600" dirty="0"/>
              <a:t> a </a:t>
            </a:r>
            <a:r>
              <a:rPr lang="en-US" sz="3600" dirty="0" err="1" smtClean="0"/>
              <a:t>Pán</a:t>
            </a:r>
            <a:r>
              <a:rPr lang="en-US" sz="3600" dirty="0" smtClean="0"/>
              <a:t>,</a:t>
            </a:r>
            <a:r>
              <a:rPr lang="en-US" sz="3600" dirty="0"/>
              <a:t/>
            </a:r>
            <a:br>
              <a:rPr lang="en-US" sz="3600" dirty="0"/>
            </a:br>
            <a:r>
              <a:rPr lang="en-US" sz="3600" dirty="0"/>
              <a:t>On je </a:t>
            </a:r>
            <a:r>
              <a:rPr lang="en-US" sz="3600" dirty="0" err="1"/>
              <a:t>tu</a:t>
            </a:r>
            <a:r>
              <a:rPr lang="en-US" sz="3600" dirty="0"/>
              <a:t> </a:t>
            </a:r>
            <a:r>
              <a:rPr lang="en-US" sz="3600" dirty="0" err="1"/>
              <a:t>prítomný</a:t>
            </a:r>
            <a:r>
              <a:rPr lang="en-US" sz="36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3775125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155174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fade/>
      </p:transition>
    </mc:Choice>
    <mc:Fallback xmlns="">
      <p:transition xmlns:p14="http://schemas.microsoft.com/office/powerpoint/2010/main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c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_sablona</Template>
  <TotalTime>0</TotalTime>
  <Words>8</Words>
  <Application>Microsoft Macintosh PowerPoint</Application>
  <PresentationFormat>On-screen Show (16:9)</PresentationFormat>
  <Paragraphs>2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Calibri</vt:lpstr>
      <vt:lpstr>Black</vt:lpstr>
      <vt:lpstr>PowerPoint Presentation</vt:lpstr>
      <vt:lpstr>Stíš sa, lebo svätý Boh a Pán, On je tu prítomný. Dnes stoj a pred Ním sa skloň, stoj v bázni vnorený.</vt:lpstr>
      <vt:lpstr>V Ňom nieto hriechu, viem, svätá je táto zem. Stíš sa, lebo svätý Boh a Pán, On je tu prítomný.</vt:lpstr>
      <vt:lpstr>PowerPoint Presentation</vt:lpstr>
    </vt:vector>
  </TitlesOfParts>
  <Company/>
  <LinksUpToDate>false</LinksUpToDate>
  <SharedDoc>false</SharedDoc>
  <HyperlinksChanged>false</HyperlinksChanged>
  <AppVersion>15.0038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Martina Tomasovicova</dc:creator>
  <cp:lastModifiedBy>Martina Tomasovicova</cp:lastModifiedBy>
  <cp:revision>1</cp:revision>
  <dcterms:created xsi:type="dcterms:W3CDTF">2017-10-17T09:21:10Z</dcterms:created>
  <dcterms:modified xsi:type="dcterms:W3CDTF">2017-10-17T09:21:50Z</dcterms:modified>
</cp:coreProperties>
</file>