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1551" r:id="rId2"/>
    <p:sldId id="1559" r:id="rId3"/>
    <p:sldId id="1560" r:id="rId4"/>
    <p:sldId id="1561" r:id="rId5"/>
    <p:sldId id="1572" r:id="rId6"/>
    <p:sldId id="1563" r:id="rId7"/>
  </p:sldIdLst>
  <p:sldSz cx="12192000" cy="6858000"/>
  <p:notesSz cx="6858000" cy="9144000"/>
  <p:defaultTextStyle>
    <a:defPPr>
      <a:defRPr lang="en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2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i="0">
                <a:latin typeface="Aptos" panose="020B00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5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853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b="0" i="0">
                <a:solidFill>
                  <a:schemeClr val="lt1"/>
                </a:solidFill>
                <a:latin typeface="Aptos" panose="020B0004020202020204" pitchFamily="34" charset="0"/>
              </a:defRPr>
            </a:lvl1pPr>
            <a:lvl2pPr lvl="1" algn="ctr">
              <a:spcBef>
                <a:spcPts val="747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24" name="Google Shape;24;p5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SK" dirty="0"/>
          </a:p>
        </p:txBody>
      </p:sp>
      <p:sp>
        <p:nvSpPr>
          <p:cNvPr id="25" name="Google Shape;25;p5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SK" dirty="0"/>
          </a:p>
        </p:txBody>
      </p:sp>
      <p:sp>
        <p:nvSpPr>
          <p:cNvPr id="26" name="Google Shape;26;p5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b="0" i="0"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70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2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b="0" i="0">
                <a:latin typeface="Aptos" panose="020B00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2" name="Google Shape;42;p62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609585" lvl="0" indent="-304792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 b="0" i="0">
                <a:latin typeface="Aptos" panose="020B0004020202020204" pitchFamily="34" charset="0"/>
              </a:defRPr>
            </a:lvl1pPr>
            <a:lvl2pPr marL="1219170" lvl="1" indent="-304792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667" b="1"/>
            </a:lvl2pPr>
            <a:lvl3pPr marL="1828754" lvl="2" indent="-304792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400" b="1"/>
            </a:lvl3pPr>
            <a:lvl4pPr marL="2438339" lvl="3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4pPr>
            <a:lvl5pPr marL="3047924" lvl="4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5pPr>
            <a:lvl6pPr marL="3657509" lvl="5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6pPr>
            <a:lvl7pPr marL="4267093" lvl="6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7pPr>
            <a:lvl8pPr marL="4876678" lvl="7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8pPr>
            <a:lvl9pPr marL="5486263" lvl="8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9pPr>
          </a:lstStyle>
          <a:p>
            <a:endParaRPr dirty="0"/>
          </a:p>
        </p:txBody>
      </p:sp>
      <p:sp>
        <p:nvSpPr>
          <p:cNvPr id="43" name="Google Shape;43;p62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507987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3200" b="0" i="0">
                <a:latin typeface="Aptos" panose="020B0004020202020204" pitchFamily="34" charset="0"/>
              </a:defRPr>
            </a:lvl1pPr>
            <a:lvl2pPr marL="1219170" lvl="1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667"/>
            </a:lvl2pPr>
            <a:lvl3pPr marL="1828754" lvl="2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2400"/>
            </a:lvl3pPr>
            <a:lvl4pPr marL="2438339" lvl="3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2133"/>
            </a:lvl4pPr>
            <a:lvl5pPr marL="3047924" lvl="4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2133"/>
            </a:lvl5pPr>
            <a:lvl6pPr marL="3657509" lvl="5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2133"/>
            </a:lvl6pPr>
            <a:lvl7pPr marL="4267093" lvl="6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2133"/>
            </a:lvl7pPr>
            <a:lvl8pPr marL="4876678" lvl="7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2133"/>
            </a:lvl8pPr>
            <a:lvl9pPr marL="5486263" lvl="8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2133"/>
            </a:lvl9pPr>
          </a:lstStyle>
          <a:p>
            <a:endParaRPr dirty="0"/>
          </a:p>
        </p:txBody>
      </p:sp>
      <p:sp>
        <p:nvSpPr>
          <p:cNvPr id="44" name="Google Shape;44;p62"/>
          <p:cNvSpPr txBox="1">
            <a:spLocks noGrp="1"/>
          </p:cNvSpPr>
          <p:nvPr>
            <p:ph type="body" idx="3"/>
          </p:nvPr>
        </p:nvSpPr>
        <p:spPr>
          <a:xfrm>
            <a:off x="6193369" y="1535113"/>
            <a:ext cx="5389033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609585" lvl="0" indent="-304792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 b="0" i="0">
                <a:latin typeface="Aptos" panose="020B0004020202020204" pitchFamily="34" charset="0"/>
              </a:defRPr>
            </a:lvl1pPr>
            <a:lvl2pPr marL="1219170" lvl="1" indent="-304792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667" b="1"/>
            </a:lvl2pPr>
            <a:lvl3pPr marL="1828754" lvl="2" indent="-304792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400" b="1"/>
            </a:lvl3pPr>
            <a:lvl4pPr marL="2438339" lvl="3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4pPr>
            <a:lvl5pPr marL="3047924" lvl="4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5pPr>
            <a:lvl6pPr marL="3657509" lvl="5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6pPr>
            <a:lvl7pPr marL="4267093" lvl="6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7pPr>
            <a:lvl8pPr marL="4876678" lvl="7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8pPr>
            <a:lvl9pPr marL="5486263" lvl="8" indent="-304792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 b="1"/>
            </a:lvl9pPr>
          </a:lstStyle>
          <a:p>
            <a:endParaRPr dirty="0"/>
          </a:p>
        </p:txBody>
      </p:sp>
      <p:sp>
        <p:nvSpPr>
          <p:cNvPr id="45" name="Google Shape;45;p62"/>
          <p:cNvSpPr txBox="1">
            <a:spLocks noGrp="1"/>
          </p:cNvSpPr>
          <p:nvPr>
            <p:ph type="body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507987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3200" b="0" i="0">
                <a:latin typeface="Aptos" panose="020B0004020202020204" pitchFamily="34" charset="0"/>
              </a:defRPr>
            </a:lvl1pPr>
            <a:lvl2pPr marL="1219170" lvl="1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667"/>
            </a:lvl2pPr>
            <a:lvl3pPr marL="1828754" lvl="2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2400"/>
            </a:lvl3pPr>
            <a:lvl4pPr marL="2438339" lvl="3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2133"/>
            </a:lvl4pPr>
            <a:lvl5pPr marL="3047924" lvl="4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2133"/>
            </a:lvl5pPr>
            <a:lvl6pPr marL="3657509" lvl="5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2133"/>
            </a:lvl6pPr>
            <a:lvl7pPr marL="4267093" lvl="6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2133"/>
            </a:lvl7pPr>
            <a:lvl8pPr marL="4876678" lvl="7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2133"/>
            </a:lvl8pPr>
            <a:lvl9pPr marL="5486263" lvl="8" indent="-440256" algn="l">
              <a:spcBef>
                <a:spcPts val="427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2133"/>
            </a:lvl9pPr>
          </a:lstStyle>
          <a:p>
            <a:endParaRPr dirty="0"/>
          </a:p>
        </p:txBody>
      </p:sp>
      <p:sp>
        <p:nvSpPr>
          <p:cNvPr id="46" name="Google Shape;46;p6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SK" dirty="0"/>
          </a:p>
        </p:txBody>
      </p:sp>
      <p:sp>
        <p:nvSpPr>
          <p:cNvPr id="47" name="Google Shape;47;p6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SK" dirty="0"/>
          </a:p>
        </p:txBody>
      </p:sp>
      <p:sp>
        <p:nvSpPr>
          <p:cNvPr id="48" name="Google Shape;48;p6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b="0" i="0"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119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3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i="0">
                <a:latin typeface="Aptos" panose="020B00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1" name="Google Shape;51;p6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SK" dirty="0"/>
          </a:p>
        </p:txBody>
      </p:sp>
      <p:sp>
        <p:nvSpPr>
          <p:cNvPr id="52" name="Google Shape;52;p6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SK" dirty="0"/>
          </a:p>
        </p:txBody>
      </p:sp>
      <p:sp>
        <p:nvSpPr>
          <p:cNvPr id="53" name="Google Shape;53;p6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b="0" i="0"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461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5"/>
          <p:cNvSpPr txBox="1"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sz="2667" b="0" i="0">
                <a:latin typeface="Aptos" panose="020B00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0" name="Google Shape;60;p65"/>
          <p:cNvSpPr txBox="1">
            <a:spLocks noGrp="1"/>
          </p:cNvSpPr>
          <p:nvPr>
            <p:ph type="body" idx="1"/>
          </p:nvPr>
        </p:nvSpPr>
        <p:spPr>
          <a:xfrm>
            <a:off x="4766733" y="273052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575719" algn="l">
              <a:spcBef>
                <a:spcPts val="853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4267" b="0" i="0">
                <a:latin typeface="Aptos" panose="020B0004020202020204" pitchFamily="34" charset="0"/>
              </a:defRPr>
            </a:lvl1pPr>
            <a:lvl2pPr marL="1219170" lvl="1" indent="-541853" algn="l">
              <a:spcBef>
                <a:spcPts val="747"/>
              </a:spcBef>
              <a:spcAft>
                <a:spcPts val="0"/>
              </a:spcAft>
              <a:buClr>
                <a:schemeClr val="lt1"/>
              </a:buClr>
              <a:buSzPts val="2800"/>
              <a:buChar char="–"/>
              <a:defRPr sz="3733"/>
            </a:lvl2pPr>
            <a:lvl3pPr marL="1828754" lvl="2" indent="-507987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3200"/>
            </a:lvl3pPr>
            <a:lvl4pPr marL="2438339" lvl="3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667"/>
            </a:lvl4pPr>
            <a:lvl5pPr marL="3047924" lvl="4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»"/>
              <a:defRPr sz="2667"/>
            </a:lvl5pPr>
            <a:lvl6pPr marL="3657509" lvl="5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667"/>
            </a:lvl6pPr>
            <a:lvl7pPr marL="4267093" lvl="6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667"/>
            </a:lvl7pPr>
            <a:lvl8pPr marL="4876678" lvl="7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667"/>
            </a:lvl8pPr>
            <a:lvl9pPr marL="5486263" lvl="8" indent="-474121" algn="l">
              <a:spcBef>
                <a:spcPts val="533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667"/>
            </a:lvl9pPr>
          </a:lstStyle>
          <a:p>
            <a:endParaRPr dirty="0"/>
          </a:p>
        </p:txBody>
      </p:sp>
      <p:sp>
        <p:nvSpPr>
          <p:cNvPr id="61" name="Google Shape;61;p65"/>
          <p:cNvSpPr txBox="1">
            <a:spLocks noGrp="1"/>
          </p:cNvSpPr>
          <p:nvPr>
            <p:ph type="body" idx="2"/>
          </p:nvPr>
        </p:nvSpPr>
        <p:spPr>
          <a:xfrm>
            <a:off x="609602" y="1435102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304792" algn="l">
              <a:spcBef>
                <a:spcPts val="373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867" b="0" i="0">
                <a:latin typeface="Aptos" panose="020B0004020202020204" pitchFamily="34" charset="0"/>
              </a:defRPr>
            </a:lvl1pPr>
            <a:lvl2pPr marL="1219170" lvl="1" indent="-304792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/>
            </a:lvl2pPr>
            <a:lvl3pPr marL="1828754" lvl="2" indent="-304792" algn="l">
              <a:spcBef>
                <a:spcPts val="267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333"/>
            </a:lvl3pPr>
            <a:lvl4pPr marL="2438339" lvl="3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4pPr>
            <a:lvl5pPr marL="3047924" lvl="4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5pPr>
            <a:lvl6pPr marL="3657509" lvl="5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6pPr>
            <a:lvl7pPr marL="4267093" lvl="6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7pPr>
            <a:lvl8pPr marL="4876678" lvl="7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8pPr>
            <a:lvl9pPr marL="5486263" lvl="8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9pPr>
          </a:lstStyle>
          <a:p>
            <a:endParaRPr dirty="0"/>
          </a:p>
        </p:txBody>
      </p:sp>
      <p:sp>
        <p:nvSpPr>
          <p:cNvPr id="62" name="Google Shape;62;p6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SK" dirty="0"/>
          </a:p>
        </p:txBody>
      </p:sp>
      <p:sp>
        <p:nvSpPr>
          <p:cNvPr id="63" name="Google Shape;63;p6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SK" dirty="0"/>
          </a:p>
        </p:txBody>
      </p:sp>
      <p:sp>
        <p:nvSpPr>
          <p:cNvPr id="64" name="Google Shape;64;p6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b="0" i="0"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41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6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sz="2667" b="0" i="0">
                <a:latin typeface="Aptos" panose="020B00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7" name="Google Shape;67;p66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66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304792" algn="l">
              <a:spcBef>
                <a:spcPts val="373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867" b="0" i="0">
                <a:latin typeface="Aptos" panose="020B0004020202020204" pitchFamily="34" charset="0"/>
              </a:defRPr>
            </a:lvl1pPr>
            <a:lvl2pPr marL="1219170" lvl="1" indent="-304792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/>
            </a:lvl2pPr>
            <a:lvl3pPr marL="1828754" lvl="2" indent="-304792" algn="l">
              <a:spcBef>
                <a:spcPts val="267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333"/>
            </a:lvl3pPr>
            <a:lvl4pPr marL="2438339" lvl="3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4pPr>
            <a:lvl5pPr marL="3047924" lvl="4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5pPr>
            <a:lvl6pPr marL="3657509" lvl="5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6pPr>
            <a:lvl7pPr marL="4267093" lvl="6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7pPr>
            <a:lvl8pPr marL="4876678" lvl="7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8pPr>
            <a:lvl9pPr marL="5486263" lvl="8" indent="-304792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9pPr>
          </a:lstStyle>
          <a:p>
            <a:endParaRPr dirty="0"/>
          </a:p>
        </p:txBody>
      </p:sp>
      <p:sp>
        <p:nvSpPr>
          <p:cNvPr id="69" name="Google Shape;69;p6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SK" dirty="0"/>
          </a:p>
        </p:txBody>
      </p:sp>
      <p:sp>
        <p:nvSpPr>
          <p:cNvPr id="70" name="Google Shape;70;p6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SK" dirty="0"/>
          </a:p>
        </p:txBody>
      </p:sp>
      <p:sp>
        <p:nvSpPr>
          <p:cNvPr id="71" name="Google Shape;71;p6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b="0" i="0"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07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7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i="0">
                <a:latin typeface="Aptos" panose="020B00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4" name="Google Shape;74;p67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7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0" i="0">
                <a:latin typeface="Aptos" panose="020B0004020202020204" pitchFamily="34" charset="0"/>
              </a:defRPr>
            </a:lvl1pPr>
            <a:lvl2pPr marL="1219170" lvl="1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828754" lvl="2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3047924" lvl="4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75" name="Google Shape;75;p6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SK" dirty="0"/>
          </a:p>
        </p:txBody>
      </p:sp>
      <p:sp>
        <p:nvSpPr>
          <p:cNvPr id="76" name="Google Shape;76;p6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SK" dirty="0"/>
          </a:p>
        </p:txBody>
      </p:sp>
      <p:sp>
        <p:nvSpPr>
          <p:cNvPr id="77" name="Google Shape;77;p6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b="0" i="0"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045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8"/>
          <p:cNvSpPr txBox="1">
            <a:spLocks noGrp="1"/>
          </p:cNvSpPr>
          <p:nvPr>
            <p:ph type="title"/>
          </p:nvPr>
        </p:nvSpPr>
        <p:spPr>
          <a:xfrm rot="5400000">
            <a:off x="7285038" y="1828801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i="0">
                <a:latin typeface="Aptos" panose="020B00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0" name="Google Shape;80;p68"/>
          <p:cNvSpPr txBox="1">
            <a:spLocks noGrp="1"/>
          </p:cNvSpPr>
          <p:nvPr>
            <p:ph type="body" idx="1"/>
          </p:nvPr>
        </p:nvSpPr>
        <p:spPr>
          <a:xfrm rot="5400000">
            <a:off x="1697037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0" i="0">
                <a:latin typeface="Aptos" panose="020B0004020202020204" pitchFamily="34" charset="0"/>
              </a:defRPr>
            </a:lvl1pPr>
            <a:lvl2pPr marL="1219170" lvl="1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828754" lvl="2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3047924" lvl="4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81" name="Google Shape;81;p6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SK" dirty="0"/>
          </a:p>
        </p:txBody>
      </p:sp>
      <p:sp>
        <p:nvSpPr>
          <p:cNvPr id="82" name="Google Shape;82;p6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SK" dirty="0"/>
          </a:p>
        </p:txBody>
      </p:sp>
      <p:sp>
        <p:nvSpPr>
          <p:cNvPr id="83" name="Google Shape;83;p6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b="0" i="0"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110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0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11" name="Google Shape;11;p50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2" name="Google Shape;12;p5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lt1"/>
                </a:solidFill>
                <a:latin typeface="Aptos" panose="020B0004020202020204" pitchFamily="34" charset="0"/>
                <a:ea typeface="Aptos" panose="020B0004020202020204" pitchFamily="34" charset="0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SK" dirty="0"/>
          </a:p>
        </p:txBody>
      </p:sp>
      <p:sp>
        <p:nvSpPr>
          <p:cNvPr id="13" name="Google Shape;13;p5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lt1"/>
                </a:solidFill>
                <a:latin typeface="Aptos" panose="020B0004020202020204" pitchFamily="34" charset="0"/>
                <a:ea typeface="Aptos" panose="020B0004020202020204" pitchFamily="34" charset="0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SK" dirty="0"/>
          </a:p>
        </p:txBody>
      </p:sp>
      <p:sp>
        <p:nvSpPr>
          <p:cNvPr id="14" name="Google Shape;14;p5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Aptos" panose="020B0004020202020204" pitchFamily="34" charset="0"/>
                <a:ea typeface="Aptos" panose="020B0004020202020204" pitchFamily="34" charset="0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08111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ptos" panose="020B0004020202020204" pitchFamily="34" charset="0"/>
          <a:ea typeface="Aptos" panose="020B0004020202020204" pitchFamily="34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ptos" panose="020B0004020202020204" pitchFamily="34" charset="0"/>
          <a:ea typeface="Aptos" panose="020B0004020202020204" pitchFamily="34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0FDF1-70A6-C959-C856-1A7A95C97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3498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83" y="224641"/>
            <a:ext cx="11818357" cy="6479999"/>
          </a:xfrm>
        </p:spPr>
        <p:txBody>
          <a:bodyPr anchor="t">
            <a:normAutofit/>
          </a:bodyPr>
          <a:lstStyle/>
          <a:p>
            <a:r>
              <a:rPr lang="sk-SK" sz="4800" dirty="0"/>
              <a:t>Celý život chcem spievať Tebe, Pane!</a:t>
            </a:r>
            <a:br>
              <a:rPr lang="sk-SK" sz="4800" dirty="0"/>
            </a:br>
            <a:r>
              <a:rPr lang="sk-SK" sz="4800" dirty="0"/>
              <a:t>Ospevovať budem Ťa, dokiaľ žijem.</a:t>
            </a:r>
            <a:br>
              <a:rPr lang="sk-SK" sz="4800" dirty="0"/>
            </a:br>
            <a:r>
              <a:rPr lang="sk-SK" sz="4800" dirty="0"/>
              <a:t>Na Teba myslieť, Pane, je najmilšie.</a:t>
            </a:r>
            <a:br>
              <a:rPr lang="sk-SK" sz="4800" dirty="0"/>
            </a:br>
            <a:r>
              <a:rPr lang="sk-SK" sz="4800" dirty="0"/>
              <a:t>Radujme sa, veseľme sa v Pánovi.</a:t>
            </a:r>
          </a:p>
        </p:txBody>
      </p:sp>
    </p:spTree>
    <p:extLst>
      <p:ext uri="{BB962C8B-B14F-4D97-AF65-F5344CB8AC3E}">
        <p14:creationId xmlns:p14="http://schemas.microsoft.com/office/powerpoint/2010/main" val="1885812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83" y="224641"/>
            <a:ext cx="11818357" cy="6479999"/>
          </a:xfrm>
        </p:spPr>
        <p:txBody>
          <a:bodyPr anchor="t">
            <a:normAutofit/>
          </a:bodyPr>
          <a:lstStyle/>
          <a:p>
            <a:r>
              <a:rPr lang="sk-SK" sz="4800" dirty="0"/>
              <a:t>/: Chváľ Pána duša moja, Haleluja!</a:t>
            </a:r>
            <a:br>
              <a:rPr lang="sk-SK" sz="4800" dirty="0"/>
            </a:br>
            <a:r>
              <a:rPr lang="sk-SK" sz="4800" dirty="0"/>
              <a:t>Chváľ Pána duša moja, Haleluja! :/</a:t>
            </a:r>
          </a:p>
        </p:txBody>
      </p:sp>
    </p:spTree>
    <p:extLst>
      <p:ext uri="{BB962C8B-B14F-4D97-AF65-F5344CB8AC3E}">
        <p14:creationId xmlns:p14="http://schemas.microsoft.com/office/powerpoint/2010/main" val="996868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83" y="224641"/>
            <a:ext cx="11818357" cy="6479999"/>
          </a:xfrm>
        </p:spPr>
        <p:txBody>
          <a:bodyPr anchor="t">
            <a:normAutofit/>
          </a:bodyPr>
          <a:lstStyle/>
          <a:p>
            <a:r>
              <a:rPr lang="sk-SK" sz="4800" dirty="0"/>
              <a:t>Celý život chcem slúžiť Tebe, Pane,</a:t>
            </a:r>
            <a:br>
              <a:rPr lang="sk-SK" sz="4800" dirty="0"/>
            </a:br>
            <a:r>
              <a:rPr lang="sk-SK" sz="4800" dirty="0"/>
              <a:t>počúvať Tvoj hlas budem, dokiaľ žijem.</a:t>
            </a:r>
            <a:br>
              <a:rPr lang="sk-SK" sz="4800" dirty="0"/>
            </a:br>
            <a:r>
              <a:rPr lang="sk-SK" sz="4800" dirty="0"/>
              <a:t>V živú obeť̌ Ti dávam seba, Pane,</a:t>
            </a:r>
            <a:br>
              <a:rPr lang="sk-SK" sz="4800" dirty="0"/>
            </a:br>
            <a:r>
              <a:rPr lang="sk-SK" sz="4800" dirty="0"/>
              <a:t>na oltár Tvoj dávam sa, posväť si ma.</a:t>
            </a:r>
          </a:p>
        </p:txBody>
      </p:sp>
    </p:spTree>
    <p:extLst>
      <p:ext uri="{BB962C8B-B14F-4D97-AF65-F5344CB8AC3E}">
        <p14:creationId xmlns:p14="http://schemas.microsoft.com/office/powerpoint/2010/main" val="2165842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0106B-4FC1-1734-32FB-088E9FA20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CF083-95AD-8B41-6507-CD92CB5A89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783" y="224641"/>
            <a:ext cx="11818357" cy="6479999"/>
          </a:xfrm>
        </p:spPr>
        <p:txBody>
          <a:bodyPr anchor="t">
            <a:normAutofit/>
          </a:bodyPr>
          <a:lstStyle/>
          <a:p>
            <a:r>
              <a:rPr lang="sk-SK" sz="4800" dirty="0"/>
              <a:t>/: Chváľ Pána duša moja, Haleluja!</a:t>
            </a:r>
            <a:br>
              <a:rPr lang="sk-SK" sz="4800" dirty="0"/>
            </a:br>
            <a:r>
              <a:rPr lang="sk-SK" sz="4800" dirty="0"/>
              <a:t>Chváľ Pána duša moja, Haleluja! :/</a:t>
            </a:r>
          </a:p>
        </p:txBody>
      </p:sp>
    </p:spTree>
    <p:extLst>
      <p:ext uri="{BB962C8B-B14F-4D97-AF65-F5344CB8AC3E}">
        <p14:creationId xmlns:p14="http://schemas.microsoft.com/office/powerpoint/2010/main" val="116786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83778-735B-A167-D91B-78B85BD58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1938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Macintosh PowerPoint</Application>
  <PresentationFormat>Widescreen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Arial</vt:lpstr>
      <vt:lpstr>Calibri</vt:lpstr>
      <vt:lpstr>Black</vt:lpstr>
      <vt:lpstr>PowerPoint Presentation</vt:lpstr>
      <vt:lpstr>Celý život chcem spievať Tebe, Pane! Ospevovať budem Ťa, dokiaľ žijem. Na Teba myslieť, Pane, je najmilšie. Radujme sa, veseľme sa v Pánovi.</vt:lpstr>
      <vt:lpstr>/: Chváľ Pána duša moja, Haleluja! Chváľ Pána duša moja, Haleluja! :/</vt:lpstr>
      <vt:lpstr>Celý život chcem slúžiť Tebe, Pane, počúvať Tvoj hlas budem, dokiaľ žijem. V živú obeť̌ Ti dávam seba, Pane, na oltár Tvoj dávam sa, posväť si ma.</vt:lpstr>
      <vt:lpstr>/: Chváľ Pána duša moja, Haleluja! Chváľ Pána duša moja, Haleluja! :/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Marek Tomašovič</dc:creator>
  <cp:lastModifiedBy>Marek Tomašovič</cp:lastModifiedBy>
  <cp:revision>1</cp:revision>
  <dcterms:created xsi:type="dcterms:W3CDTF">2025-07-26T14:14:43Z</dcterms:created>
  <dcterms:modified xsi:type="dcterms:W3CDTF">2025-07-26T14:15:02Z</dcterms:modified>
</cp:coreProperties>
</file>