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66" r:id="rId1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8"/>
    <p:restoredTop sz="94631"/>
  </p:normalViewPr>
  <p:slideViewPr>
    <p:cSldViewPr snapToGrid="0" snapToObjects="1">
      <p:cViewPr varScale="1">
        <p:scale>
          <a:sx n="136" d="100"/>
          <a:sy n="136" d="100"/>
        </p:scale>
        <p:origin x="424" y="1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4/14/18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4/14/18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4/14/18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4/14/18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pPr fontAlgn="base"/>
            <a:r>
              <a:rPr lang="sk-SK" sz="4000" dirty="0"/>
              <a:t>Keď dušu mi preniká pokoja slasť,</a:t>
            </a:r>
            <a:br>
              <a:rPr lang="sk-SK" sz="4000" dirty="0"/>
            </a:br>
            <a:r>
              <a:rPr lang="sk-SK" sz="4000" dirty="0"/>
              <a:t>ó, potom nech buráca hrom;</a:t>
            </a:r>
            <a:br>
              <a:rPr lang="sk-SK" sz="4000" dirty="0"/>
            </a:br>
            <a:r>
              <a:rPr lang="sk-SK" sz="4000" dirty="0"/>
              <a:t>ja spievam si, nedbajúc na žiaľ </a:t>
            </a:r>
            <a:r>
              <a:rPr lang="sk-SK" sz="4000" dirty="0" err="1"/>
              <a:t>ni</a:t>
            </a:r>
            <a:r>
              <a:rPr lang="sk-SK" sz="4000" dirty="0"/>
              <a:t> strasť!</a:t>
            </a:r>
            <a:br>
              <a:rPr lang="sk-SK" sz="4000" dirty="0"/>
            </a:br>
            <a:r>
              <a:rPr lang="sk-SK" sz="4000" dirty="0"/>
              <a:t>V blízkosti Ježiša šťastný som.</a:t>
            </a:r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pPr fontAlgn="base"/>
            <a:r>
              <a:rPr lang="sk-SK" sz="4000" dirty="0"/>
              <a:t>U Neho šťastný som,</a:t>
            </a:r>
            <a:br>
              <a:rPr lang="sk-SK" sz="4000" dirty="0"/>
            </a:br>
            <a:r>
              <a:rPr lang="sk-SK" sz="4000" dirty="0"/>
              <a:t>v blízkosti Ježiša šťastný som!</a:t>
            </a:r>
          </a:p>
        </p:txBody>
      </p:sp>
    </p:spTree>
    <p:extLst>
      <p:ext uri="{BB962C8B-B14F-4D97-AF65-F5344CB8AC3E}">
        <p14:creationId xmlns:p14="http://schemas.microsoft.com/office/powerpoint/2010/main" val="106921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pPr fontAlgn="base"/>
            <a:r>
              <a:rPr lang="sk-SK" sz="4000" dirty="0"/>
              <a:t>Keď satan ma napadá zo všetkých strán,</a:t>
            </a:r>
            <a:br>
              <a:rPr lang="sk-SK" sz="4000" dirty="0"/>
            </a:br>
            <a:r>
              <a:rPr lang="sk-SK" sz="4000" dirty="0"/>
              <a:t>ja Hviezdu mám v súžení tom:</a:t>
            </a:r>
            <a:br>
              <a:rPr lang="sk-SK" sz="4000" dirty="0"/>
            </a:br>
            <a:r>
              <a:rPr lang="sk-SK" sz="4000" dirty="0"/>
              <a:t>raz za hriechy moje už zaplatil Pán,</a:t>
            </a:r>
            <a:br>
              <a:rPr lang="sk-SK" sz="4000" dirty="0"/>
            </a:br>
            <a:r>
              <a:rPr lang="sk-SK" sz="4000" dirty="0"/>
              <a:t>vo krvi Ježiša čistý som.</a:t>
            </a:r>
          </a:p>
        </p:txBody>
      </p:sp>
    </p:spTree>
    <p:extLst>
      <p:ext uri="{BB962C8B-B14F-4D97-AF65-F5344CB8AC3E}">
        <p14:creationId xmlns:p14="http://schemas.microsoft.com/office/powerpoint/2010/main" val="3031173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pPr fontAlgn="base"/>
            <a:r>
              <a:rPr lang="sk-SK" sz="4000" dirty="0"/>
              <a:t>U Neho šťastný som,</a:t>
            </a:r>
            <a:br>
              <a:rPr lang="sk-SK" sz="4000" dirty="0"/>
            </a:br>
            <a:r>
              <a:rPr lang="sk-SK" sz="4000" dirty="0"/>
              <a:t>v blízkosti Ježiša šťastný som!</a:t>
            </a:r>
          </a:p>
        </p:txBody>
      </p:sp>
    </p:spTree>
    <p:extLst>
      <p:ext uri="{BB962C8B-B14F-4D97-AF65-F5344CB8AC3E}">
        <p14:creationId xmlns:p14="http://schemas.microsoft.com/office/powerpoint/2010/main" val="483686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pPr fontAlgn="base"/>
            <a:r>
              <a:rPr lang="sk-SK" sz="4000" dirty="0"/>
              <a:t>Ach, bremeno mojich vín niesol On sám,</a:t>
            </a:r>
            <a:br>
              <a:rPr lang="sk-SK" sz="4000" dirty="0"/>
            </a:br>
            <a:r>
              <a:rPr lang="sk-SK" sz="4000" dirty="0"/>
              <a:t>ja večne už pokoj mám v Ňom</a:t>
            </a:r>
            <a:br>
              <a:rPr lang="sk-SK" sz="4000" dirty="0"/>
            </a:br>
            <a:r>
              <a:rPr lang="sk-SK" sz="4000" dirty="0"/>
              <a:t>a za Jeho lásku Mu celý sa dám,</a:t>
            </a:r>
            <a:br>
              <a:rPr lang="sk-SK" sz="4000" dirty="0"/>
            </a:br>
            <a:r>
              <a:rPr lang="sk-SK" sz="4000" dirty="0"/>
              <a:t>On je môj, Jeho už navždy som.</a:t>
            </a:r>
          </a:p>
        </p:txBody>
      </p:sp>
    </p:spTree>
    <p:extLst>
      <p:ext uri="{BB962C8B-B14F-4D97-AF65-F5344CB8AC3E}">
        <p14:creationId xmlns:p14="http://schemas.microsoft.com/office/powerpoint/2010/main" val="2018490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pPr fontAlgn="base"/>
            <a:r>
              <a:rPr lang="sk-SK" sz="4000" dirty="0"/>
              <a:t>U Neho šťastný som,</a:t>
            </a:r>
            <a:br>
              <a:rPr lang="sk-SK" sz="4000" dirty="0"/>
            </a:br>
            <a:r>
              <a:rPr lang="sk-SK" sz="4000" dirty="0"/>
              <a:t>v blízkosti Ježiša šťastný som!</a:t>
            </a:r>
          </a:p>
        </p:txBody>
      </p:sp>
    </p:spTree>
    <p:extLst>
      <p:ext uri="{BB962C8B-B14F-4D97-AF65-F5344CB8AC3E}">
        <p14:creationId xmlns:p14="http://schemas.microsoft.com/office/powerpoint/2010/main" val="293779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pPr fontAlgn="base"/>
            <a:r>
              <a:rPr lang="sk-SK" sz="4000" dirty="0"/>
              <a:t>A teraz len pre Neho večne žiť chcem,</a:t>
            </a:r>
            <a:br>
              <a:rPr lang="sk-SK" sz="4000" dirty="0"/>
            </a:br>
            <a:r>
              <a:rPr lang="sk-SK" sz="4000" dirty="0"/>
              <a:t>On v nebi mi pripravil dom.</a:t>
            </a:r>
            <a:br>
              <a:rPr lang="sk-SK" sz="4000" dirty="0"/>
            </a:br>
            <a:r>
              <a:rPr lang="sk-SK" sz="4000" dirty="0"/>
              <a:t>Ja túžim len za Ním ísť, opustiť zem.</a:t>
            </a:r>
            <a:br>
              <a:rPr lang="sk-SK" sz="4000" dirty="0"/>
            </a:br>
            <a:r>
              <a:rPr lang="sk-SK" sz="4000" dirty="0"/>
              <a:t>V blízkosti Ježiša šťastný som.</a:t>
            </a:r>
          </a:p>
        </p:txBody>
      </p:sp>
    </p:spTree>
    <p:extLst>
      <p:ext uri="{BB962C8B-B14F-4D97-AF65-F5344CB8AC3E}">
        <p14:creationId xmlns:p14="http://schemas.microsoft.com/office/powerpoint/2010/main" val="479900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pPr fontAlgn="base"/>
            <a:r>
              <a:rPr lang="sk-SK" sz="4000" dirty="0"/>
              <a:t>U Neho šťastný som,</a:t>
            </a:r>
            <a:br>
              <a:rPr lang="sk-SK" sz="4000" dirty="0"/>
            </a:br>
            <a:r>
              <a:rPr lang="sk-SK" sz="4000" dirty="0"/>
              <a:t>v blízkosti Ježiša šťastný som!</a:t>
            </a:r>
          </a:p>
        </p:txBody>
      </p:sp>
    </p:spTree>
    <p:extLst>
      <p:ext uri="{BB962C8B-B14F-4D97-AF65-F5344CB8AC3E}">
        <p14:creationId xmlns:p14="http://schemas.microsoft.com/office/powerpoint/2010/main" val="3890562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</Template>
  <TotalTime>4</TotalTime>
  <Words>53</Words>
  <Application>Microsoft Macintosh PowerPoint</Application>
  <PresentationFormat>On-screen Show (16:9)</PresentationFormat>
  <Paragraphs>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Black</vt:lpstr>
      <vt:lpstr>PowerPoint Presentation</vt:lpstr>
      <vt:lpstr>Keď dušu mi preniká pokoja slasť, ó, potom nech buráca hrom; ja spievam si, nedbajúc na žiaľ ni strasť! V blízkosti Ježiša šťastný som.</vt:lpstr>
      <vt:lpstr>U Neho šťastný som, v blízkosti Ježiša šťastný som!</vt:lpstr>
      <vt:lpstr>Keď satan ma napadá zo všetkých strán, ja Hviezdu mám v súžení tom: raz za hriechy moje už zaplatil Pán, vo krvi Ježiša čistý som.</vt:lpstr>
      <vt:lpstr>U Neho šťastný som, v blízkosti Ježiša šťastný som!</vt:lpstr>
      <vt:lpstr>Ach, bremeno mojich vín niesol On sám, ja večne už pokoj mám v Ňom a za Jeho lásku Mu celý sa dám, On je môj, Jeho už navždy som.</vt:lpstr>
      <vt:lpstr>U Neho šťastný som, v blízkosti Ježiša šťastný som!</vt:lpstr>
      <vt:lpstr>A teraz len pre Neho večne žiť chcem, On v nebi mi pripravil dom. Ja túžim len za Ním ísť, opustiť zem. V blízkosti Ježiša šťastný som.</vt:lpstr>
      <vt:lpstr>U Neho šťastný som, v blízkosti Ježiša šťastný som!</vt:lpstr>
      <vt:lpstr>PowerPoint Presentation</vt:lpstr>
    </vt:vector>
  </TitlesOfParts>
  <Company/>
  <LinksUpToDate>false</LinksUpToDate>
  <SharedDoc>false</SharedDoc>
  <HyperlinksChanged>false</HyperlinksChanged>
  <AppVersion>16.0009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Martina Tomasovicova</dc:creator>
  <cp:lastModifiedBy>Martina Tomasovicova</cp:lastModifiedBy>
  <cp:revision>1</cp:revision>
  <dcterms:created xsi:type="dcterms:W3CDTF">2018-04-14T14:41:54Z</dcterms:created>
  <dcterms:modified xsi:type="dcterms:W3CDTF">2018-04-14T14:46:20Z</dcterms:modified>
</cp:coreProperties>
</file>