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75" r:id="rId4"/>
    <p:sldId id="276" r:id="rId5"/>
    <p:sldId id="277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680" y="-1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633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Boží</a:t>
            </a:r>
            <a:r>
              <a:rPr lang="en-US" sz="3600" dirty="0"/>
              <a:t> </a:t>
            </a:r>
            <a:r>
              <a:rPr lang="en-US" sz="3600" dirty="0" err="1"/>
              <a:t>Syn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 </a:t>
            </a:r>
            <a:r>
              <a:rPr lang="en-US" sz="3600" dirty="0" err="1"/>
              <a:t>navštívil</a:t>
            </a:r>
            <a:r>
              <a:rPr lang="en-US" sz="3600" dirty="0"/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a </a:t>
            </a:r>
            <a:r>
              <a:rPr lang="en-US" sz="3600" dirty="0" err="1"/>
              <a:t>priniesol</a:t>
            </a:r>
            <a:r>
              <a:rPr lang="en-US" sz="3600" dirty="0"/>
              <a:t> </a:t>
            </a:r>
            <a:r>
              <a:rPr lang="en-US" sz="3600" dirty="0" err="1"/>
              <a:t>svoju</a:t>
            </a:r>
            <a:r>
              <a:rPr lang="en-US" sz="3600" dirty="0"/>
              <a:t> </a:t>
            </a:r>
            <a:r>
              <a:rPr lang="en-US" sz="3600" dirty="0" err="1"/>
              <a:t>lásku</a:t>
            </a:r>
            <a:r>
              <a:rPr lang="en-US" sz="3600" dirty="0"/>
              <a:t> k </a:t>
            </a:r>
            <a:r>
              <a:rPr lang="en-US" sz="3600" dirty="0" err="1"/>
              <a:t>nám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vtedy</a:t>
            </a:r>
            <a:r>
              <a:rPr lang="en-US" sz="3600" dirty="0"/>
              <a:t> </a:t>
            </a:r>
            <a:r>
              <a:rPr lang="en-US" sz="3600" dirty="0" err="1"/>
              <a:t>celý</a:t>
            </a:r>
            <a:r>
              <a:rPr lang="en-US" sz="3600" dirty="0"/>
              <a:t> </a:t>
            </a:r>
            <a:r>
              <a:rPr lang="en-US" sz="3600" dirty="0" err="1"/>
              <a:t>svet</a:t>
            </a:r>
            <a:r>
              <a:rPr lang="en-US" sz="3600" dirty="0"/>
              <a:t> </a:t>
            </a:r>
            <a:r>
              <a:rPr lang="en-US" sz="3600" dirty="0" err="1"/>
              <a:t>videl</a:t>
            </a:r>
            <a:r>
              <a:rPr lang="en-US" sz="3600" dirty="0"/>
              <a:t>, </a:t>
            </a:r>
            <a:r>
              <a:rPr lang="en-US" sz="3600" dirty="0" err="1"/>
              <a:t>aký</a:t>
            </a:r>
            <a:r>
              <a:rPr lang="en-US" sz="3600" dirty="0"/>
              <a:t> je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predivný</a:t>
            </a:r>
            <a:r>
              <a:rPr lang="en-US" sz="3600" dirty="0"/>
              <a:t>, </a:t>
            </a:r>
            <a:r>
              <a:rPr lang="en-US" sz="3600" dirty="0" err="1"/>
              <a:t>úžasný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03886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Jeho</a:t>
            </a:r>
            <a:r>
              <a:rPr lang="en-US" sz="3600" dirty="0"/>
              <a:t> </a:t>
            </a:r>
            <a:r>
              <a:rPr lang="en-US" sz="3600" dirty="0" err="1"/>
              <a:t>život</a:t>
            </a:r>
            <a:r>
              <a:rPr lang="en-US" sz="3600" dirty="0"/>
              <a:t> </a:t>
            </a:r>
            <a:r>
              <a:rPr lang="en-US" sz="3600" dirty="0" err="1"/>
              <a:t>bol</a:t>
            </a:r>
            <a:r>
              <a:rPr lang="en-US" sz="3600" dirty="0"/>
              <a:t> </a:t>
            </a:r>
            <a:r>
              <a:rPr lang="en-US" sz="3600" dirty="0" err="1"/>
              <a:t>svetlom</a:t>
            </a:r>
            <a:r>
              <a:rPr lang="en-US" sz="3600" dirty="0"/>
              <a:t> v </a:t>
            </a:r>
            <a:r>
              <a:rPr lang="en-US" sz="3600" dirty="0" err="1"/>
              <a:t>noci</a:t>
            </a:r>
            <a:r>
              <a:rPr lang="en-US" sz="3600" dirty="0"/>
              <a:t> a </a:t>
            </a:r>
            <a:r>
              <a:rPr lang="en-US" sz="3600" dirty="0" err="1">
                <a:solidFill>
                  <a:srgbClr val="FFFFFF"/>
                </a:solidFill>
              </a:rPr>
              <a:t>hmle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jeho</a:t>
            </a:r>
            <a:r>
              <a:rPr lang="en-US" sz="3600" dirty="0" smtClean="0"/>
              <a:t> </a:t>
            </a:r>
            <a:r>
              <a:rPr lang="en-US" sz="3600" dirty="0" err="1"/>
              <a:t>slová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vpíjali</a:t>
            </a:r>
            <a:r>
              <a:rPr lang="en-US" sz="3600" dirty="0"/>
              <a:t> do </a:t>
            </a:r>
            <a:r>
              <a:rPr lang="en-US" sz="3600" dirty="0" err="1"/>
              <a:t>duší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deti</a:t>
            </a:r>
            <a:r>
              <a:rPr lang="en-US" sz="3600" dirty="0"/>
              <a:t> </a:t>
            </a:r>
            <a:r>
              <a:rPr lang="en-US" sz="3600" dirty="0" err="1"/>
              <a:t>objímal</a:t>
            </a:r>
            <a:r>
              <a:rPr lang="en-US" sz="3600" dirty="0"/>
              <a:t>, </a:t>
            </a:r>
            <a:r>
              <a:rPr lang="en-US" sz="3600" dirty="0" err="1"/>
              <a:t>lásku</a:t>
            </a:r>
            <a:r>
              <a:rPr lang="en-US" sz="3600" dirty="0"/>
              <a:t> </a:t>
            </a:r>
            <a:r>
              <a:rPr lang="en-US" sz="3600" dirty="0" err="1"/>
              <a:t>rozdával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predivný</a:t>
            </a:r>
            <a:r>
              <a:rPr lang="en-US" sz="3600" dirty="0"/>
              <a:t>, </a:t>
            </a:r>
            <a:r>
              <a:rPr lang="en-US" sz="3600" dirty="0" err="1"/>
              <a:t>úžasný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71598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Jedine</a:t>
            </a:r>
            <a:r>
              <a:rPr lang="en-US" sz="3600" dirty="0"/>
              <a:t> </a:t>
            </a:r>
            <a:r>
              <a:rPr lang="en-US" sz="3600" dirty="0" err="1"/>
              <a:t>láska</a:t>
            </a:r>
            <a:r>
              <a:rPr lang="en-US" sz="3600" dirty="0"/>
              <a:t> </a:t>
            </a:r>
            <a:r>
              <a:rPr lang="en-US" sz="3600" dirty="0" err="1"/>
              <a:t>dokáže</a:t>
            </a:r>
            <a:r>
              <a:rPr lang="en-US" sz="3600" dirty="0"/>
              <a:t> </a:t>
            </a:r>
            <a:r>
              <a:rPr lang="en-US" sz="3600" dirty="0" err="1"/>
              <a:t>zázrak</a:t>
            </a:r>
            <a:r>
              <a:rPr lang="en-US" sz="3600" dirty="0"/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dať</a:t>
            </a:r>
            <a:r>
              <a:rPr lang="en-US" sz="3600" dirty="0" smtClean="0"/>
              <a:t> </a:t>
            </a:r>
            <a:r>
              <a:rPr lang="en-US" sz="3600" dirty="0" err="1"/>
              <a:t>slabým</a:t>
            </a:r>
            <a:r>
              <a:rPr lang="en-US" sz="3600" dirty="0"/>
              <a:t> </a:t>
            </a:r>
            <a:r>
              <a:rPr lang="en-US" sz="3600" dirty="0" err="1"/>
              <a:t>silu</a:t>
            </a:r>
            <a:r>
              <a:rPr lang="en-US" sz="3600" dirty="0"/>
              <a:t> a </a:t>
            </a:r>
            <a:r>
              <a:rPr lang="en-US" sz="3600" dirty="0" err="1"/>
              <a:t>života</a:t>
            </a:r>
            <a:r>
              <a:rPr lang="en-US" sz="3600" dirty="0"/>
              <a:t> </a:t>
            </a:r>
            <a:r>
              <a:rPr lang="en-US" sz="3600" dirty="0" err="1"/>
              <a:t>cieľ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Jedine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prevedie</a:t>
            </a:r>
            <a:r>
              <a:rPr lang="en-US" sz="3600" dirty="0"/>
              <a:t> v </a:t>
            </a:r>
            <a:r>
              <a:rPr lang="en-US" sz="3600" dirty="0" err="1"/>
              <a:t>skúškach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tak</a:t>
            </a:r>
            <a:r>
              <a:rPr lang="en-US" sz="3600" dirty="0" smtClean="0"/>
              <a:t> </a:t>
            </a:r>
            <a:r>
              <a:rPr lang="en-US" sz="3600" dirty="0" err="1"/>
              <a:t>poď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ním</a:t>
            </a:r>
            <a:r>
              <a:rPr lang="en-US" sz="3600" dirty="0"/>
              <a:t> a </a:t>
            </a:r>
            <a:r>
              <a:rPr lang="en-US" sz="3600" dirty="0" err="1"/>
              <a:t>skús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aký</a:t>
            </a:r>
            <a:r>
              <a:rPr lang="en-US" sz="3600" dirty="0" smtClean="0"/>
              <a:t> </a:t>
            </a:r>
            <a:r>
              <a:rPr lang="en-US" sz="3600" dirty="0" err="1"/>
              <a:t>predivný</a:t>
            </a:r>
            <a:r>
              <a:rPr lang="en-US" sz="3600" dirty="0"/>
              <a:t> </a:t>
            </a:r>
            <a:r>
              <a:rPr lang="en-US" sz="3600" dirty="0" smtClean="0"/>
              <a:t>a </a:t>
            </a:r>
            <a:r>
              <a:rPr lang="en-US" sz="3600" dirty="0" err="1"/>
              <a:t>úžasný</a:t>
            </a:r>
            <a:r>
              <a:rPr lang="en-US" sz="3600" dirty="0"/>
              <a:t> je </a:t>
            </a:r>
            <a:r>
              <a:rPr lang="en-US" sz="3600" dirty="0" err="1"/>
              <a:t>Pán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885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940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704</TotalTime>
  <Words>18</Words>
  <Application>Microsoft Macintosh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Black</vt:lpstr>
      <vt:lpstr>PowerPoint Presentation</vt:lpstr>
      <vt:lpstr>Keď Boží Syn nás navštívil  a priniesol svoju lásku k nám,  vtedy celý svet videl, aký je Boh  predivný, úžasný Pán. </vt:lpstr>
      <vt:lpstr>Jeho život bol svetlom v noci a hmle,  jeho slová sa vpíjali do duší,  deti objímal, lásku rozdával,  predivný, úžasný Pán. </vt:lpstr>
      <vt:lpstr>Jedine láska dokáže zázrak  dať slabým silu a života cieľ.  Jedine Boh ťa prevedie v skúškach,  tak poď za ním a skús,  aký predivný a úžasný je Pán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7</cp:revision>
  <dcterms:created xsi:type="dcterms:W3CDTF">2013-08-10T20:25:22Z</dcterms:created>
  <dcterms:modified xsi:type="dcterms:W3CDTF">2013-10-20T15:33:21Z</dcterms:modified>
</cp:coreProperties>
</file>