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6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08"/>
  </p:normalViewPr>
  <p:slideViewPr>
    <p:cSldViewPr snapToGrid="0" snapToObjects="1">
      <p:cViewPr varScale="1">
        <p:scale>
          <a:sx n="162" d="100"/>
          <a:sy n="162" d="100"/>
        </p:scale>
        <p:origin x="200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Chváľme</a:t>
            </a:r>
            <a:r>
              <a:rPr lang="en-GB" sz="3600" dirty="0"/>
              <a:t> </a:t>
            </a:r>
            <a:r>
              <a:rPr lang="en-GB" sz="3600" dirty="0" err="1"/>
              <a:t>Pána</a:t>
            </a:r>
            <a:r>
              <a:rPr lang="en-GB" sz="3600" dirty="0"/>
              <a:t> so </a:t>
            </a:r>
            <a:r>
              <a:rPr lang="en-GB" sz="3600" dirty="0" err="1"/>
              <a:t>zástupmi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svätými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výšinách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/>
              <a:t>Vo </a:t>
            </a:r>
            <a:r>
              <a:rPr lang="en-GB" sz="3600" dirty="0" err="1"/>
              <a:t>viere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 </a:t>
            </a:r>
            <a:r>
              <a:rPr lang="en-GB" sz="3600" dirty="0" err="1"/>
              <a:t>predchádzali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ich </a:t>
            </a:r>
            <a:r>
              <a:rPr lang="en-GB" sz="3600" dirty="0" err="1"/>
              <a:t>chvál</a:t>
            </a:r>
            <a:r>
              <a:rPr lang="en-GB" sz="3600" dirty="0"/>
              <a:t> </a:t>
            </a:r>
            <a:r>
              <a:rPr lang="en-GB" sz="3600" dirty="0" err="1"/>
              <a:t>sú</a:t>
            </a:r>
            <a:r>
              <a:rPr lang="en-GB" sz="3600" dirty="0"/>
              <a:t> </a:t>
            </a:r>
            <a:r>
              <a:rPr lang="en-GB" sz="3600" dirty="0" err="1"/>
              <a:t>plné</a:t>
            </a:r>
            <a:r>
              <a:rPr lang="en-GB" sz="3600" dirty="0"/>
              <a:t> </a:t>
            </a:r>
            <a:r>
              <a:rPr lang="en-GB" sz="3600" dirty="0" err="1"/>
              <a:t>nebesá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680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Ty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:]</a:t>
            </a:r>
            <a:br>
              <a:rPr lang="en-GB" sz="3600" dirty="0"/>
            </a:br>
            <a:r>
              <a:rPr lang="en-GB" sz="3600" dirty="0"/>
              <a:t>Ty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Boží</a:t>
            </a:r>
            <a:r>
              <a:rPr lang="en-GB" sz="3600" dirty="0"/>
              <a:t> </a:t>
            </a:r>
            <a:r>
              <a:rPr lang="en-GB" sz="3600" dirty="0" err="1"/>
              <a:t>baránok</a:t>
            </a:r>
            <a:r>
              <a:rPr lang="en-GB" sz="3600" dirty="0"/>
              <a:t>,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Kráľ</a:t>
            </a:r>
            <a:r>
              <a:rPr lang="en-GB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110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Pozdvihnime</a:t>
            </a:r>
            <a:r>
              <a:rPr lang="en-GB" sz="3600" dirty="0"/>
              <a:t> </a:t>
            </a:r>
            <a:r>
              <a:rPr lang="en-GB" sz="3600" dirty="0" err="1"/>
              <a:t>svoje</a:t>
            </a:r>
            <a:r>
              <a:rPr lang="en-GB" sz="3600" dirty="0"/>
              <a:t> </a:t>
            </a:r>
            <a:r>
              <a:rPr lang="en-GB" sz="3600" dirty="0" err="1"/>
              <a:t>hlasy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žasnime</a:t>
            </a:r>
            <a:r>
              <a:rPr lang="en-GB" sz="3600" dirty="0"/>
              <a:t> v </a:t>
            </a:r>
            <a:r>
              <a:rPr lang="en-GB" sz="3600" dirty="0" err="1"/>
              <a:t>Pánovi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Niet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ohňa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Sinaji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zákon</a:t>
            </a:r>
            <a:r>
              <a:rPr lang="en-GB" sz="3600" dirty="0"/>
              <a:t> </a:t>
            </a:r>
            <a:r>
              <a:rPr lang="en-GB" sz="3600" dirty="0" err="1"/>
              <a:t>navždy</a:t>
            </a:r>
            <a:r>
              <a:rPr lang="en-GB" sz="3600" dirty="0"/>
              <a:t> </a:t>
            </a:r>
            <a:r>
              <a:rPr lang="en-GB" sz="3600" dirty="0" err="1"/>
              <a:t>naplnil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:]</a:t>
            </a:r>
            <a:br>
              <a:rPr lang="en-GB" sz="3600" dirty="0"/>
            </a:b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smieme</a:t>
            </a:r>
            <a:r>
              <a:rPr lang="en-GB" sz="3600" dirty="0"/>
              <a:t> </a:t>
            </a:r>
            <a:r>
              <a:rPr lang="en-GB" sz="3600" dirty="0" err="1"/>
              <a:t>počuť</a:t>
            </a:r>
            <a:r>
              <a:rPr lang="en-GB" sz="3600" dirty="0"/>
              <a:t> </a:t>
            </a:r>
            <a:r>
              <a:rPr lang="en-GB" sz="3600" dirty="0" err="1"/>
              <a:t>Boží</a:t>
            </a:r>
            <a:r>
              <a:rPr lang="en-GB" sz="3600" dirty="0"/>
              <a:t> </a:t>
            </a:r>
            <a:r>
              <a:rPr lang="en-GB" sz="3600" dirty="0" err="1"/>
              <a:t>hlas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661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Milujme</a:t>
            </a:r>
            <a:r>
              <a:rPr lang="en-GB" sz="3600" dirty="0"/>
              <a:t> Ho, </a:t>
            </a:r>
            <a:r>
              <a:rPr lang="en-GB" sz="3600" dirty="0" err="1"/>
              <a:t>vykúpil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nad</a:t>
            </a:r>
            <a:r>
              <a:rPr lang="en-GB" sz="3600" dirty="0"/>
              <a:t> </a:t>
            </a:r>
            <a:r>
              <a:rPr lang="en-GB" sz="3600" dirty="0" err="1"/>
              <a:t>nami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</a:t>
            </a:r>
            <a:r>
              <a:rPr lang="en-GB" sz="3600" dirty="0" err="1"/>
              <a:t>zmiloval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Povolal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 </a:t>
            </a:r>
            <a:r>
              <a:rPr lang="en-GB" sz="3600" dirty="0" err="1"/>
              <a:t>milosťou</a:t>
            </a:r>
            <a:r>
              <a:rPr lang="en-GB" sz="3600" dirty="0"/>
              <a:t> a</a:t>
            </a:r>
            <a:br>
              <a:rPr lang="en-GB" sz="3600" dirty="0"/>
            </a:br>
            <a:r>
              <a:rPr lang="en-GB" sz="3600" dirty="0" err="1"/>
              <a:t>oči</a:t>
            </a:r>
            <a:r>
              <a:rPr lang="en-GB" sz="3600" dirty="0"/>
              <a:t>, </a:t>
            </a:r>
            <a:r>
              <a:rPr lang="en-GB" sz="3600" dirty="0" err="1"/>
              <a:t>uši</a:t>
            </a:r>
            <a:r>
              <a:rPr lang="en-GB" sz="3600" dirty="0"/>
              <a:t>, </a:t>
            </a:r>
            <a:r>
              <a:rPr lang="en-GB" sz="3600" dirty="0" err="1"/>
              <a:t>otvoril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465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:]</a:t>
            </a:r>
            <a:br>
              <a:rPr lang="en-GB" sz="3600" dirty="0"/>
            </a:b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po </a:t>
            </a:r>
            <a:r>
              <a:rPr lang="en-GB" sz="3600" dirty="0" err="1"/>
              <a:t>jeho</a:t>
            </a:r>
            <a:r>
              <a:rPr lang="en-GB" sz="3600" dirty="0"/>
              <a:t> </a:t>
            </a:r>
            <a:r>
              <a:rPr lang="en-GB" sz="3600" dirty="0" err="1"/>
              <a:t>boku</a:t>
            </a:r>
            <a:r>
              <a:rPr lang="en-GB" sz="3600" dirty="0"/>
              <a:t> </a:t>
            </a:r>
            <a:r>
              <a:rPr lang="en-GB" sz="3600" dirty="0" err="1"/>
              <a:t>smieme</a:t>
            </a:r>
            <a:r>
              <a:rPr lang="en-GB" sz="3600" dirty="0"/>
              <a:t> </a:t>
            </a:r>
            <a:r>
              <a:rPr lang="en-GB" sz="3600" dirty="0" err="1"/>
              <a:t>stáť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15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Spievajme</a:t>
            </a:r>
            <a:r>
              <a:rPr lang="en-GB" sz="3600" dirty="0"/>
              <a:t> </a:t>
            </a:r>
            <a:r>
              <a:rPr lang="en-GB" sz="3600" dirty="0" err="1"/>
              <a:t>i</a:t>
            </a:r>
            <a:r>
              <a:rPr lang="en-GB" sz="3600" dirty="0"/>
              <a:t> v </a:t>
            </a:r>
            <a:r>
              <a:rPr lang="en-GB" sz="3600" dirty="0" err="1"/>
              <a:t>pokušení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obťažkaní</a:t>
            </a:r>
            <a:r>
              <a:rPr lang="en-GB" sz="3600" dirty="0"/>
              <a:t> </a:t>
            </a:r>
            <a:r>
              <a:rPr lang="en-GB" sz="3600" dirty="0" err="1"/>
              <a:t>trápením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Pán</a:t>
            </a:r>
            <a:r>
              <a:rPr lang="en-GB" sz="3600" dirty="0"/>
              <a:t> je </a:t>
            </a:r>
            <a:r>
              <a:rPr lang="en-GB" sz="3600" dirty="0" err="1"/>
              <a:t>totiž</a:t>
            </a:r>
            <a:r>
              <a:rPr lang="en-GB" sz="3600" dirty="0"/>
              <a:t> </a:t>
            </a:r>
            <a:r>
              <a:rPr lang="en-GB" sz="3600" dirty="0" err="1"/>
              <a:t>spása</a:t>
            </a:r>
            <a:r>
              <a:rPr lang="en-GB" sz="3600" dirty="0"/>
              <a:t> </a:t>
            </a:r>
            <a:r>
              <a:rPr lang="en-GB" sz="3600" dirty="0" err="1"/>
              <a:t>naša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pevným</a:t>
            </a:r>
            <a:r>
              <a:rPr lang="en-GB" sz="3600" dirty="0"/>
              <a:t> </a:t>
            </a:r>
            <a:r>
              <a:rPr lang="en-GB" sz="3600" dirty="0" err="1"/>
              <a:t>vládcom</a:t>
            </a:r>
            <a:r>
              <a:rPr lang="en-GB" sz="3600" dirty="0"/>
              <a:t> </a:t>
            </a:r>
            <a:r>
              <a:rPr lang="en-GB" sz="3600" dirty="0" err="1"/>
              <a:t>nad</a:t>
            </a:r>
            <a:r>
              <a:rPr lang="en-GB" sz="3600" dirty="0"/>
              <a:t> </a:t>
            </a:r>
            <a:r>
              <a:rPr lang="en-GB" sz="3600" dirty="0" err="1"/>
              <a:t>všetkým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363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Ten, </a:t>
            </a:r>
            <a:r>
              <a:rPr lang="en-GB" sz="3600" dirty="0" err="1"/>
              <a:t>kto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:]</a:t>
            </a:r>
            <a:br>
              <a:rPr lang="en-GB" sz="3600" dirty="0"/>
            </a:br>
            <a:r>
              <a:rPr lang="en-GB" sz="3600" dirty="0"/>
              <a:t>ten, </a:t>
            </a:r>
            <a:r>
              <a:rPr lang="en-GB" sz="3600" dirty="0" err="1"/>
              <a:t>kto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br>
              <a:rPr lang="en-GB" sz="3600" dirty="0"/>
            </a:br>
            <a:r>
              <a:rPr lang="en-GB" sz="3600" dirty="0" err="1"/>
              <a:t>domov</a:t>
            </a:r>
            <a:r>
              <a:rPr lang="en-GB" sz="3600" dirty="0"/>
              <a:t> </a:t>
            </a:r>
            <a:r>
              <a:rPr lang="en-GB" sz="3600" dirty="0" err="1"/>
              <a:t>privedie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 </a:t>
            </a:r>
            <a:r>
              <a:rPr lang="en-GB" sz="3600" dirty="0" err="1"/>
              <a:t>raz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26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Žasnime</a:t>
            </a:r>
            <a:r>
              <a:rPr lang="en-GB" sz="3600" dirty="0"/>
              <a:t>, </a:t>
            </a:r>
            <a:r>
              <a:rPr lang="en-GB" sz="3600" dirty="0" err="1"/>
              <a:t>hľa</a:t>
            </a:r>
            <a:r>
              <a:rPr lang="en-GB" sz="3600" dirty="0"/>
              <a:t>, </a:t>
            </a:r>
            <a:r>
              <a:rPr lang="en-GB" sz="3600" dirty="0" err="1"/>
              <a:t>spravodlivý</a:t>
            </a:r>
            <a:br>
              <a:rPr lang="en-GB" sz="3600" dirty="0"/>
            </a:br>
            <a:r>
              <a:rPr lang="en-GB" sz="3600" dirty="0" err="1"/>
              <a:t>milosrdný</a:t>
            </a:r>
            <a:r>
              <a:rPr lang="en-GB" sz="3600" dirty="0"/>
              <a:t> </a:t>
            </a:r>
            <a:r>
              <a:rPr lang="en-GB" sz="3600" dirty="0" err="1"/>
              <a:t>Otec</a:t>
            </a:r>
            <a:r>
              <a:rPr lang="en-GB" sz="3600" dirty="0"/>
              <a:t> </a:t>
            </a:r>
            <a:r>
              <a:rPr lang="en-GB" sz="3600" dirty="0" err="1"/>
              <a:t>náš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Dôverujme</a:t>
            </a:r>
            <a:r>
              <a:rPr lang="en-GB" sz="3600" dirty="0"/>
              <a:t> </a:t>
            </a:r>
            <a:r>
              <a:rPr lang="en-GB" sz="3600" dirty="0" err="1"/>
              <a:t>Kristovi</a:t>
            </a:r>
            <a:r>
              <a:rPr lang="en-GB" sz="3600" dirty="0"/>
              <a:t> a</a:t>
            </a:r>
            <a:br>
              <a:rPr lang="en-GB" sz="3600" dirty="0"/>
            </a:br>
            <a:r>
              <a:rPr lang="en-GB" sz="3600" dirty="0" err="1"/>
              <a:t>nič</a:t>
            </a:r>
            <a:r>
              <a:rPr lang="en-GB" sz="3600" dirty="0"/>
              <a:t> </a:t>
            </a:r>
            <a:r>
              <a:rPr lang="en-GB" sz="3600" dirty="0" err="1"/>
              <a:t>viac</a:t>
            </a:r>
            <a:r>
              <a:rPr lang="en-GB" sz="3600" dirty="0"/>
              <a:t> </a:t>
            </a:r>
            <a:r>
              <a:rPr lang="en-GB" sz="3600" dirty="0" err="1"/>
              <a:t>nám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netreba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946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 :]</a:t>
            </a:r>
            <a:br>
              <a:rPr lang="en-GB" sz="3600" dirty="0"/>
            </a:br>
            <a:r>
              <a:rPr lang="en-GB" sz="3600" dirty="0" err="1"/>
              <a:t>svojou</a:t>
            </a:r>
            <a:r>
              <a:rPr lang="en-GB" sz="3600" dirty="0"/>
              <a:t> </a:t>
            </a:r>
            <a:r>
              <a:rPr lang="en-GB" sz="3600" dirty="0" err="1"/>
              <a:t>krvou</a:t>
            </a:r>
            <a:r>
              <a:rPr lang="en-GB" sz="3600" dirty="0"/>
              <a:t> </a:t>
            </a:r>
            <a:r>
              <a:rPr lang="en-GB" sz="3600" dirty="0" err="1"/>
              <a:t>obmyl</a:t>
            </a:r>
            <a:r>
              <a:rPr lang="en-GB" sz="3600" dirty="0"/>
              <a:t> </a:t>
            </a:r>
            <a:r>
              <a:rPr lang="en-GB" sz="3600" dirty="0" err="1"/>
              <a:t>nás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k </a:t>
            </a:r>
            <a:r>
              <a:rPr lang="en-GB" sz="3600" dirty="0" err="1"/>
              <a:t>Bohu</a:t>
            </a:r>
            <a:r>
              <a:rPr lang="en-GB" sz="3600" dirty="0"/>
              <a:t> </a:t>
            </a:r>
            <a:r>
              <a:rPr lang="en-GB" sz="3600" dirty="0" err="1"/>
              <a:t>cestu</a:t>
            </a:r>
            <a:r>
              <a:rPr lang="en-GB" sz="3600" dirty="0"/>
              <a:t> </a:t>
            </a:r>
            <a:r>
              <a:rPr lang="en-GB" sz="3600" dirty="0" err="1"/>
              <a:t>otvára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399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4</TotalTime>
  <Words>213</Words>
  <Application>Microsoft Macintosh PowerPoint</Application>
  <PresentationFormat>On-screen Show (16:9)</PresentationFormat>
  <Paragraphs>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Black</vt:lpstr>
      <vt:lpstr>PowerPoint Presentation</vt:lpstr>
      <vt:lpstr>Pozdvihnime svoje hlasy a žasnime v Pánovi. Niet už ohňa na Sinaji, zákon navždy naplnil.</vt:lpstr>
      <vt:lpstr>[: Svojou krvou obmyl nás, :] svojou krvou obmyl nás, smieme počuť Boží hlas.</vt:lpstr>
      <vt:lpstr>Milujme Ho, vykúpil nás, nad nami sa zmiloval. Povolal nás milosťou a oči, uši, otvoril.</vt:lpstr>
      <vt:lpstr>[: Svojou krvou obmyl nás, :] svojou krvou obmyl nás, po jeho boku smieme stáť.</vt:lpstr>
      <vt:lpstr>Spievajme i v pokušení, obťažkaní trápením. Pán je totiž spása naša, pevným vládcom nad všetkým.</vt:lpstr>
      <vt:lpstr>[: Ten, kto krvou obmyl nás, :] ten, kto krvou obmyl nás domov privedie nás raz.</vt:lpstr>
      <vt:lpstr>Žasnime, hľa, spravodlivý milosrdný Otec náš. Dôverujme Kristovi a nič viac nám už netreba.</vt:lpstr>
      <vt:lpstr>[: Svojou krvou obmyl nás, :] svojou krvou obmyl nás, k Bohu cestu otvára.</vt:lpstr>
      <vt:lpstr>Chváľme Pána so zástupmi, svätými na výšinách. Vo viere nás predchádzali, ich chvál sú plné nebesá.</vt:lpstr>
      <vt:lpstr>[: Ty si krvou obmyl nás, :] Ty si krvou obmyl nás, Boží baránok, si Kráľ!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Tomašovič, Marek</cp:lastModifiedBy>
  <cp:revision>1</cp:revision>
  <dcterms:created xsi:type="dcterms:W3CDTF">2020-02-22T15:19:39Z</dcterms:created>
  <dcterms:modified xsi:type="dcterms:W3CDTF">2020-02-22T15:24:05Z</dcterms:modified>
</cp:coreProperties>
</file>