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9" r:id="rId5"/>
    <p:sldId id="270" r:id="rId6"/>
    <p:sldId id="271" r:id="rId7"/>
    <p:sldId id="273" r:id="rId8"/>
    <p:sldId id="274" r:id="rId9"/>
    <p:sldId id="275" r:id="rId10"/>
    <p:sldId id="276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77" y="7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E189B3F-469A-4BC9-86D0-FCF100BDB243}"/>
              </a:ext>
            </a:extLst>
          </p:cNvPr>
          <p:cNvSpPr txBox="1">
            <a:spLocks/>
          </p:cNvSpPr>
          <p:nvPr/>
        </p:nvSpPr>
        <p:spPr>
          <a:xfrm>
            <a:off x="129587" y="168480"/>
            <a:ext cx="8863768" cy="48599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600" dirty="0"/>
              <a:t>Ty len sám buď vždy nám</a:t>
            </a:r>
          </a:p>
          <a:p>
            <a:r>
              <a:rPr lang="sk-SK" sz="3600" dirty="0"/>
              <a:t>večné útočište,</a:t>
            </a:r>
          </a:p>
          <a:p>
            <a:r>
              <a:rPr lang="sk-SK" sz="3600" dirty="0"/>
              <a:t>Boh, Kráľ, Svetlo čisté!</a:t>
            </a:r>
          </a:p>
        </p:txBody>
      </p:sp>
    </p:spTree>
    <p:extLst>
      <p:ext uri="{BB962C8B-B14F-4D97-AF65-F5344CB8AC3E}">
        <p14:creationId xmlns:p14="http://schemas.microsoft.com/office/powerpoint/2010/main" val="304209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Boh je medzi nami,</a:t>
            </a:r>
            <a:br>
              <a:rPr lang="sk-SK" sz="3600" dirty="0"/>
            </a:br>
            <a:r>
              <a:rPr lang="sk-SK" sz="3600" dirty="0"/>
              <a:t>pokloňme sa Jemu,</a:t>
            </a:r>
            <a:br>
              <a:rPr lang="sk-SK" sz="3600" dirty="0"/>
            </a:br>
            <a:r>
              <a:rPr lang="sk-SK" sz="3600" dirty="0"/>
              <a:t>pristupujme v bázni k Nemu.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Milostivý Boh sa</a:t>
            </a:r>
            <a:br>
              <a:rPr lang="sk-SK" sz="3600" dirty="0"/>
            </a:br>
            <a:r>
              <a:rPr lang="sk-SK" sz="3600" dirty="0"/>
              <a:t>k svojim deťom skláňa,</a:t>
            </a:r>
            <a:br>
              <a:rPr lang="sk-SK" sz="3600" dirty="0"/>
            </a:br>
            <a:r>
              <a:rPr lang="sk-SK" sz="3600" dirty="0"/>
              <a:t>chváľte preto nebies Pána!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46310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Kto Ho znáš, zvelebuj</a:t>
            </a:r>
            <a:br>
              <a:rPr lang="sk-SK" sz="3600" dirty="0"/>
            </a:br>
            <a:r>
              <a:rPr lang="sk-SK" sz="3600" dirty="0"/>
              <a:t>Pána láskavého</a:t>
            </a:r>
            <a:br>
              <a:rPr lang="sk-SK" sz="3600" dirty="0"/>
            </a:br>
            <a:r>
              <a:rPr lang="sk-SK" sz="3600" dirty="0"/>
              <a:t>za dar spásy Jeho!</a:t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70042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 ríši večnej slávy</a:t>
            </a:r>
            <a:br>
              <a:rPr lang="sk-SK" sz="3600" dirty="0"/>
            </a:br>
            <a:r>
              <a:rPr lang="sk-SK" sz="3600" dirty="0"/>
              <a:t>svätí cherubíni</a:t>
            </a:r>
            <a:br>
              <a:rPr lang="sk-SK" sz="3600" dirty="0"/>
            </a:br>
            <a:r>
              <a:rPr lang="sk-SK" sz="3600" dirty="0"/>
              <a:t>oslavujú Jeho činy.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3038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F11125A-192E-485A-9243-2159DBBF819C}"/>
              </a:ext>
            </a:extLst>
          </p:cNvPr>
          <p:cNvSpPr txBox="1">
            <a:spLocks/>
          </p:cNvSpPr>
          <p:nvPr/>
        </p:nvSpPr>
        <p:spPr>
          <a:xfrm>
            <a:off x="129587" y="168480"/>
            <a:ext cx="8863768" cy="48599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600" dirty="0"/>
              <a:t>Dňom i nocou </a:t>
            </a:r>
            <a:r>
              <a:rPr lang="sk-SK" sz="3600" dirty="0" err="1"/>
              <a:t>zneje</a:t>
            </a:r>
            <a:r>
              <a:rPr lang="sk-SK" sz="3600" dirty="0"/>
              <a:t>:</a:t>
            </a:r>
          </a:p>
          <a:p>
            <a:r>
              <a:rPr lang="sk-SK" sz="3600" dirty="0"/>
              <a:t>Svätý, svätý, svätý,</a:t>
            </a:r>
          </a:p>
          <a:p>
            <a:r>
              <a:rPr lang="sk-SK" sz="3600" dirty="0"/>
              <a:t>v milosti Boh prebohatý!</a:t>
            </a:r>
          </a:p>
        </p:txBody>
      </p:sp>
    </p:spTree>
    <p:extLst>
      <p:ext uri="{BB962C8B-B14F-4D97-AF65-F5344CB8AC3E}">
        <p14:creationId xmlns:p14="http://schemas.microsoft.com/office/powerpoint/2010/main" val="173896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938B11-B2E4-4820-A537-B57970911850}"/>
              </a:ext>
            </a:extLst>
          </p:cNvPr>
          <p:cNvSpPr txBox="1">
            <a:spLocks/>
          </p:cNvSpPr>
          <p:nvPr/>
        </p:nvSpPr>
        <p:spPr>
          <a:xfrm>
            <a:off x="129587" y="168480"/>
            <a:ext cx="8863768" cy="48599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600" dirty="0"/>
              <a:t>Aj náš hlas každý deň</a:t>
            </a:r>
          </a:p>
          <a:p>
            <a:r>
              <a:rPr lang="sk-SK" sz="3600" dirty="0"/>
              <a:t>chváliť neprestane</a:t>
            </a:r>
          </a:p>
          <a:p>
            <a:r>
              <a:rPr lang="sk-SK" sz="3600" dirty="0"/>
              <a:t>Teba, drahý Pane!</a:t>
            </a:r>
          </a:p>
        </p:txBody>
      </p:sp>
    </p:spTree>
    <p:extLst>
      <p:ext uri="{BB962C8B-B14F-4D97-AF65-F5344CB8AC3E}">
        <p14:creationId xmlns:p14="http://schemas.microsoft.com/office/powerpoint/2010/main" val="56901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4F1D596-B3E0-455F-A271-472CA32F6E0B}"/>
              </a:ext>
            </a:extLst>
          </p:cNvPr>
          <p:cNvSpPr txBox="1">
            <a:spLocks/>
          </p:cNvSpPr>
          <p:nvPr/>
        </p:nvSpPr>
        <p:spPr>
          <a:xfrm>
            <a:off x="129587" y="168480"/>
            <a:ext cx="8863768" cy="48599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600" dirty="0"/>
              <a:t>Všetkých slastí sveta</a:t>
            </a:r>
          </a:p>
          <a:p>
            <a:r>
              <a:rPr lang="sk-SK" sz="3600" dirty="0"/>
              <a:t>vzdávame sa, Pane.</a:t>
            </a:r>
          </a:p>
          <a:p>
            <a:r>
              <a:rPr lang="sk-SK" sz="3600" dirty="0"/>
              <a:t>Na oltár Ti radi dáme</a:t>
            </a:r>
          </a:p>
        </p:txBody>
      </p:sp>
    </p:spTree>
    <p:extLst>
      <p:ext uri="{BB962C8B-B14F-4D97-AF65-F5344CB8AC3E}">
        <p14:creationId xmlns:p14="http://schemas.microsoft.com/office/powerpoint/2010/main" val="426154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3C8FA49-069E-46B7-BC34-A6E4FBA34B84}"/>
              </a:ext>
            </a:extLst>
          </p:cNvPr>
          <p:cNvSpPr txBox="1">
            <a:spLocks/>
          </p:cNvSpPr>
          <p:nvPr/>
        </p:nvSpPr>
        <p:spPr>
          <a:xfrm>
            <a:off x="129587" y="168480"/>
            <a:ext cx="8863768" cy="48599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600" dirty="0"/>
              <a:t>svoju vôľu, telo,</a:t>
            </a:r>
          </a:p>
          <a:p>
            <a:r>
              <a:rPr lang="sk-SK" sz="3600" dirty="0"/>
              <a:t>život, všetky sily,</a:t>
            </a:r>
          </a:p>
          <a:p>
            <a:r>
              <a:rPr lang="sk-SK" sz="3600" dirty="0"/>
              <a:t>prijmi ich, ó, </a:t>
            </a:r>
            <a:r>
              <a:rPr lang="sk-SK" sz="3600" dirty="0" err="1"/>
              <a:t>Jezu</a:t>
            </a:r>
            <a:r>
              <a:rPr lang="sk-SK" sz="3600" dirty="0"/>
              <a:t> milý!</a:t>
            </a:r>
          </a:p>
        </p:txBody>
      </p:sp>
    </p:spTree>
    <p:extLst>
      <p:ext uri="{BB962C8B-B14F-4D97-AF65-F5344CB8AC3E}">
        <p14:creationId xmlns:p14="http://schemas.microsoft.com/office/powerpoint/2010/main" val="417786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46</TotalTime>
  <Words>134</Words>
  <Application>Microsoft Office PowerPoint</Application>
  <PresentationFormat>Prezentácia na obrazovke (16:9)</PresentationFormat>
  <Paragraphs>19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4" baseType="lpstr">
      <vt:lpstr>Arial</vt:lpstr>
      <vt:lpstr>Calibri</vt:lpstr>
      <vt:lpstr>_template</vt:lpstr>
      <vt:lpstr>Prezentácia programu PowerPoint</vt:lpstr>
      <vt:lpstr>Boh je medzi nami, pokloňme sa Jemu, pristupujme v bázni k Nemu.</vt:lpstr>
      <vt:lpstr>Milostivý Boh sa k svojim deťom skláňa, chváľte preto nebies Pána!</vt:lpstr>
      <vt:lpstr>Kto Ho znáš, zvelebuj Pána láskavého za dar spásy Jeho! </vt:lpstr>
      <vt:lpstr>V ríši večnej slávy svätí cherubíni oslavujú Jeho činy.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Beáta Plachtinská</cp:lastModifiedBy>
  <cp:revision>5</cp:revision>
  <dcterms:created xsi:type="dcterms:W3CDTF">2014-05-02T13:40:57Z</dcterms:created>
  <dcterms:modified xsi:type="dcterms:W3CDTF">2022-03-16T13:17:55Z</dcterms:modified>
</cp:coreProperties>
</file>