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6"/>
    <p:restoredTop sz="95097" autoAdjust="0"/>
  </p:normalViewPr>
  <p:slideViewPr>
    <p:cSldViewPr snapToGrid="0" snapToObjects="1">
      <p:cViewPr varScale="1">
        <p:scale>
          <a:sx n="160" d="100"/>
          <a:sy n="160" d="100"/>
        </p:scale>
        <p:origin x="168" y="3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200" b="0" i="0" dirty="0">
                <a:effectLst/>
              </a:rPr>
              <a:t>Bože, Otče, teraz vidím,</a:t>
            </a:r>
            <a:br>
              <a:rPr lang="sk-SK" sz="3200" dirty="0"/>
            </a:br>
            <a:r>
              <a:rPr lang="sk-SK" sz="3200" b="0" i="0" dirty="0">
                <a:effectLst/>
              </a:rPr>
              <a:t>aký som bol slepý,</a:t>
            </a:r>
            <a:br>
              <a:rPr lang="sk-SK" sz="3200" dirty="0"/>
            </a:br>
            <a:r>
              <a:rPr lang="sk-SK" sz="3200" b="0" i="0" dirty="0">
                <a:effectLst/>
              </a:rPr>
              <a:t>Ty však si náš Otec,</a:t>
            </a:r>
            <a:br>
              <a:rPr lang="sk-SK" sz="3200" dirty="0"/>
            </a:br>
            <a:r>
              <a:rPr lang="sk-SK" sz="3200" b="0" i="0" dirty="0">
                <a:effectLst/>
              </a:rPr>
              <a:t>láskyplný, starostlivý Pán.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200" b="0" i="0" dirty="0">
                <a:effectLst/>
              </a:rPr>
              <a:t>Teraz som Tvoj syn prijatý,</a:t>
            </a:r>
            <a:br>
              <a:rPr lang="sk-SK" sz="3200" dirty="0"/>
            </a:br>
            <a:r>
              <a:rPr lang="sk-SK" sz="3200" b="0" i="0" dirty="0">
                <a:effectLst/>
              </a:rPr>
              <a:t>patrím medzi Tvoje deti,</a:t>
            </a:r>
            <a:br>
              <a:rPr lang="sk-SK" sz="3200" dirty="0"/>
            </a:br>
            <a:r>
              <a:rPr lang="sk-SK" sz="3200" b="0" i="0" dirty="0">
                <a:effectLst/>
              </a:rPr>
              <a:t>samotu viac nepoznám,</a:t>
            </a:r>
            <a:br>
              <a:rPr lang="sk-SK" sz="3200" dirty="0"/>
            </a:br>
            <a:r>
              <a:rPr lang="sk-SK" sz="3200" b="0" i="0" dirty="0">
                <a:effectLst/>
              </a:rPr>
              <a:t>viem, Boha, Otca pri sebe mám!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905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200" b="0" dirty="0">
                <a:effectLst/>
              </a:rPr>
              <a:t>/: Budem spievať chvály,</a:t>
            </a:r>
            <a:br>
              <a:rPr lang="sk-SK" sz="3200" dirty="0"/>
            </a:br>
            <a:r>
              <a:rPr lang="sk-SK" sz="3200" b="0" dirty="0">
                <a:effectLst/>
              </a:rPr>
              <a:t>budem spievať chvály,</a:t>
            </a:r>
            <a:br>
              <a:rPr lang="sk-SK" sz="3200" dirty="0"/>
            </a:br>
            <a:r>
              <a:rPr lang="sk-SK" sz="3200" b="0" dirty="0">
                <a:effectLst/>
              </a:rPr>
              <a:t>budem spievať chvály,</a:t>
            </a:r>
            <a:br>
              <a:rPr lang="sk-SK" sz="3200" dirty="0"/>
            </a:br>
            <a:r>
              <a:rPr lang="sk-SK" sz="3200" b="0" dirty="0">
                <a:effectLst/>
              </a:rPr>
              <a:t>kým život mám! :/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320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10</TotalTime>
  <Words>74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Bože, Otče, teraz vidím, aký som bol slepý, Ty však si náš Otec, láskyplný, starostlivý Pán.</vt:lpstr>
      <vt:lpstr>Teraz som Tvoj syn prijatý, patrím medzi Tvoje deti, samotu viac nepoznám, viem, Boha, Otca pri sebe mám!</vt:lpstr>
      <vt:lpstr>/: Budem spievať chvály, budem spievať chvály, budem spievať chvály, kým život mám! :/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Tomašovič</cp:lastModifiedBy>
  <cp:revision>7</cp:revision>
  <dcterms:created xsi:type="dcterms:W3CDTF">2015-09-20T14:18:12Z</dcterms:created>
  <dcterms:modified xsi:type="dcterms:W3CDTF">2022-04-08T08:00:17Z</dcterms:modified>
</cp:coreProperties>
</file>