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9" r:id="rId4"/>
    <p:sldId id="279" r:id="rId5"/>
    <p:sldId id="271" r:id="rId6"/>
    <p:sldId id="272" r:id="rId7"/>
    <p:sldId id="280" r:id="rId8"/>
    <p:sldId id="274" r:id="rId9"/>
    <p:sldId id="275" r:id="rId10"/>
    <p:sldId id="281" r:id="rId11"/>
    <p:sldId id="277" r:id="rId12"/>
    <p:sldId id="266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4/8/22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Tvoj</a:t>
            </a:r>
            <a:r>
              <a:rPr lang="en-GB" sz="3600" dirty="0"/>
              <a:t> </a:t>
            </a:r>
            <a:r>
              <a:rPr lang="en-GB" sz="3600" dirty="0" err="1"/>
              <a:t>Otec</a:t>
            </a:r>
            <a:r>
              <a:rPr lang="en-GB" sz="3600" dirty="0"/>
              <a:t> </a:t>
            </a:r>
            <a:r>
              <a:rPr lang="en-GB" sz="3600" dirty="0" err="1"/>
              <a:t>ťa</a:t>
            </a:r>
            <a:r>
              <a:rPr lang="en-GB" sz="3600" dirty="0"/>
              <a:t> </a:t>
            </a:r>
            <a:r>
              <a:rPr lang="en-GB" sz="3600" dirty="0" err="1"/>
              <a:t>čaká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 err="1"/>
              <a:t>náruč</a:t>
            </a:r>
            <a:r>
              <a:rPr lang="en-GB" sz="3600" dirty="0"/>
              <a:t> </a:t>
            </a:r>
            <a:r>
              <a:rPr lang="en-GB" sz="3600" dirty="0" err="1"/>
              <a:t>otvorenú</a:t>
            </a:r>
            <a:r>
              <a:rPr lang="en-GB" sz="3600" dirty="0"/>
              <a:t> </a:t>
            </a:r>
            <a:r>
              <a:rPr lang="en-GB" sz="3600" dirty="0" err="1"/>
              <a:t>má</a:t>
            </a:r>
            <a:r>
              <a:rPr lang="en-GB" sz="3600" dirty="0"/>
              <a:t>.</a:t>
            </a:r>
            <a:br>
              <a:rPr lang="en-GB" sz="3600" dirty="0"/>
            </a:br>
            <a:r>
              <a:rPr lang="en-GB" sz="3600" dirty="0" err="1"/>
              <a:t>Všetko</a:t>
            </a:r>
            <a:r>
              <a:rPr lang="en-GB" sz="3600" dirty="0"/>
              <a:t> </a:t>
            </a:r>
            <a:r>
              <a:rPr lang="en-GB" sz="3600" dirty="0" err="1"/>
              <a:t>zlé</a:t>
            </a:r>
            <a:r>
              <a:rPr lang="en-GB" sz="3600" dirty="0"/>
              <a:t> </a:t>
            </a:r>
            <a:r>
              <a:rPr lang="en-GB" sz="3600" dirty="0" err="1"/>
              <a:t>už</a:t>
            </a:r>
            <a:r>
              <a:rPr lang="en-GB" sz="3600" dirty="0"/>
              <a:t> </a:t>
            </a:r>
            <a:r>
              <a:rPr lang="en-GB" sz="3600" dirty="0" err="1"/>
              <a:t>zmyla</a:t>
            </a:r>
            <a:br>
              <a:rPr lang="en-GB" sz="3600" dirty="0"/>
            </a:br>
            <a:r>
              <a:rPr lang="en-GB" sz="3600" dirty="0" err="1"/>
              <a:t>vzácna</a:t>
            </a:r>
            <a:r>
              <a:rPr lang="en-GB" sz="3600" dirty="0"/>
              <a:t> </a:t>
            </a:r>
            <a:r>
              <a:rPr lang="en-GB" sz="3600" dirty="0" err="1"/>
              <a:t>krv</a:t>
            </a:r>
            <a:r>
              <a:rPr lang="en-GB" sz="3600" dirty="0"/>
              <a:t> </a:t>
            </a:r>
            <a:r>
              <a:rPr lang="en-GB" sz="3600" dirty="0" err="1"/>
              <a:t>Ježišova</a:t>
            </a:r>
            <a:r>
              <a:rPr lang="en-GB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9770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Teraz</a:t>
            </a:r>
            <a:r>
              <a:rPr lang="en-GB" sz="3600" dirty="0"/>
              <a:t> </a:t>
            </a:r>
            <a:r>
              <a:rPr lang="en-GB" sz="3600" dirty="0" err="1"/>
              <a:t>nes</a:t>
            </a:r>
            <a:r>
              <a:rPr lang="en-GB" sz="3600" dirty="0"/>
              <a:t> </a:t>
            </a:r>
            <a:r>
              <a:rPr lang="en-GB" sz="3600" dirty="0" err="1"/>
              <a:t>kríž</a:t>
            </a:r>
            <a:r>
              <a:rPr lang="en-GB" sz="3600" dirty="0"/>
              <a:t>, On </a:t>
            </a:r>
            <a:r>
              <a:rPr lang="en-GB" sz="3600" dirty="0" err="1"/>
              <a:t>príde</a:t>
            </a:r>
            <a:r>
              <a:rPr lang="en-GB" sz="3600" dirty="0"/>
              <a:t> </a:t>
            </a:r>
            <a:r>
              <a:rPr lang="en-GB" sz="3600" dirty="0" err="1"/>
              <a:t>znova</a:t>
            </a:r>
            <a:br>
              <a:rPr lang="en-GB" sz="3600" dirty="0"/>
            </a:br>
            <a:r>
              <a:rPr lang="en-GB" sz="3600" dirty="0" err="1"/>
              <a:t>Povedz</a:t>
            </a:r>
            <a:r>
              <a:rPr lang="en-GB" sz="3600" dirty="0"/>
              <a:t> </a:t>
            </a:r>
            <a:r>
              <a:rPr lang="en-GB" sz="3600" dirty="0" err="1"/>
              <a:t>svetu</a:t>
            </a:r>
            <a:r>
              <a:rPr lang="en-GB" sz="3600" dirty="0"/>
              <a:t>, </a:t>
            </a:r>
            <a:r>
              <a:rPr lang="en-GB" sz="3600" dirty="0" err="1"/>
              <a:t>čo</a:t>
            </a:r>
            <a:r>
              <a:rPr lang="en-GB" sz="3600" dirty="0"/>
              <a:t> </a:t>
            </a:r>
            <a:r>
              <a:rPr lang="en-GB" sz="3600" dirty="0" err="1"/>
              <a:t>Ježiš</a:t>
            </a:r>
            <a:r>
              <a:rPr lang="en-GB" sz="3600" dirty="0"/>
              <a:t> </a:t>
            </a:r>
            <a:r>
              <a:rPr lang="en-GB" sz="3600" dirty="0" err="1"/>
              <a:t>ti</a:t>
            </a:r>
            <a:r>
              <a:rPr lang="en-GB" sz="3600" dirty="0"/>
              <a:t> dal.</a:t>
            </a:r>
          </a:p>
        </p:txBody>
      </p:sp>
    </p:spTree>
    <p:extLst>
      <p:ext uri="{BB962C8B-B14F-4D97-AF65-F5344CB8AC3E}">
        <p14:creationId xmlns:p14="http://schemas.microsoft.com/office/powerpoint/2010/main" val="887856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Hriech</a:t>
            </a:r>
            <a:r>
              <a:rPr lang="en-GB" sz="3600" dirty="0"/>
              <a:t> a </a:t>
            </a:r>
            <a:r>
              <a:rPr lang="en-GB" sz="3600" dirty="0" err="1"/>
              <a:t>smútok</a:t>
            </a:r>
            <a:r>
              <a:rPr lang="en-GB" sz="3600" dirty="0"/>
              <a:t> </a:t>
            </a:r>
            <a:r>
              <a:rPr lang="en-GB" sz="3600" dirty="0" err="1"/>
              <a:t>ti</a:t>
            </a:r>
            <a:r>
              <a:rPr lang="en-GB" sz="3600" dirty="0"/>
              <a:t> </a:t>
            </a:r>
            <a:r>
              <a:rPr lang="en-GB" sz="3600" dirty="0" err="1"/>
              <a:t>vnútro</a:t>
            </a:r>
            <a:r>
              <a:rPr lang="en-GB" sz="3600" dirty="0"/>
              <a:t> </a:t>
            </a:r>
            <a:r>
              <a:rPr lang="en-GB" sz="3600" dirty="0" err="1"/>
              <a:t>ťaží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/>
              <a:t>je to </a:t>
            </a:r>
            <a:r>
              <a:rPr lang="en-GB" sz="3600" dirty="0" err="1"/>
              <a:t>viac</a:t>
            </a:r>
            <a:r>
              <a:rPr lang="en-GB" sz="3600" dirty="0"/>
              <a:t>, </a:t>
            </a:r>
            <a:r>
              <a:rPr lang="en-GB" sz="3600" dirty="0" err="1"/>
              <a:t>než</a:t>
            </a:r>
            <a:r>
              <a:rPr lang="en-GB" sz="3600" dirty="0"/>
              <a:t> s </a:t>
            </a:r>
            <a:r>
              <a:rPr lang="en-GB" sz="3600" dirty="0" err="1"/>
              <a:t>čím</a:t>
            </a:r>
            <a:r>
              <a:rPr lang="en-GB" sz="3600" dirty="0"/>
              <a:t> </a:t>
            </a:r>
            <a:r>
              <a:rPr lang="en-GB" sz="3600" dirty="0" err="1"/>
              <a:t>dokážeš</a:t>
            </a:r>
            <a:r>
              <a:rPr lang="en-GB" sz="3600" dirty="0"/>
              <a:t> </a:t>
            </a:r>
            <a:r>
              <a:rPr lang="en-GB" sz="3600" dirty="0" err="1"/>
              <a:t>žiť</a:t>
            </a:r>
            <a:br>
              <a:rPr lang="en-GB" sz="3600" dirty="0"/>
            </a:br>
            <a:r>
              <a:rPr lang="en-GB" sz="3600" dirty="0" err="1"/>
              <a:t>Ježiš</a:t>
            </a:r>
            <a:r>
              <a:rPr lang="en-GB" sz="3600" dirty="0"/>
              <a:t> </a:t>
            </a:r>
            <a:r>
              <a:rPr lang="en-GB" sz="3600" dirty="0" err="1"/>
              <a:t>ťa</a:t>
            </a:r>
            <a:r>
              <a:rPr lang="en-GB" sz="3600" dirty="0"/>
              <a:t> </a:t>
            </a:r>
            <a:r>
              <a:rPr lang="en-GB" sz="3600" dirty="0" err="1"/>
              <a:t>volá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Prišiel si na pokraj vlastných síl</a:t>
            </a:r>
            <a:br>
              <a:rPr lang="sk-SK" sz="3600" dirty="0"/>
            </a:br>
            <a:r>
              <a:rPr lang="sk-SK" sz="3600" dirty="0"/>
              <a:t>Hľadáš studňu, z ktorej by si pil</a:t>
            </a:r>
            <a:br>
              <a:rPr lang="sk-SK" sz="3600" dirty="0"/>
            </a:br>
            <a:r>
              <a:rPr lang="sk-SK" sz="3600" dirty="0"/>
              <a:t>Ježiš ťa volá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700428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Tvoj</a:t>
            </a:r>
            <a:r>
              <a:rPr lang="en-GB" sz="3600" dirty="0"/>
              <a:t> </a:t>
            </a:r>
            <a:r>
              <a:rPr lang="en-GB" sz="3600" dirty="0" err="1"/>
              <a:t>Otec</a:t>
            </a:r>
            <a:r>
              <a:rPr lang="en-GB" sz="3600" dirty="0"/>
              <a:t> </a:t>
            </a:r>
            <a:r>
              <a:rPr lang="en-GB" sz="3600" dirty="0" err="1"/>
              <a:t>ťa</a:t>
            </a:r>
            <a:r>
              <a:rPr lang="en-GB" sz="3600" dirty="0"/>
              <a:t> </a:t>
            </a:r>
            <a:r>
              <a:rPr lang="en-GB" sz="3600" dirty="0" err="1"/>
              <a:t>čaká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 err="1"/>
              <a:t>náruč</a:t>
            </a:r>
            <a:r>
              <a:rPr lang="en-GB" sz="3600" dirty="0"/>
              <a:t> </a:t>
            </a:r>
            <a:r>
              <a:rPr lang="en-GB" sz="3600" dirty="0" err="1"/>
              <a:t>otvorenú</a:t>
            </a:r>
            <a:r>
              <a:rPr lang="en-GB" sz="3600" dirty="0"/>
              <a:t> </a:t>
            </a:r>
            <a:r>
              <a:rPr lang="en-GB" sz="3600" dirty="0" err="1"/>
              <a:t>má</a:t>
            </a:r>
            <a:r>
              <a:rPr lang="en-GB" sz="3600" dirty="0"/>
              <a:t>.</a:t>
            </a:r>
            <a:br>
              <a:rPr lang="en-GB" sz="3600" dirty="0"/>
            </a:br>
            <a:r>
              <a:rPr lang="en-GB" sz="3600" dirty="0" err="1"/>
              <a:t>Všetko</a:t>
            </a:r>
            <a:r>
              <a:rPr lang="en-GB" sz="3600" dirty="0"/>
              <a:t> </a:t>
            </a:r>
            <a:r>
              <a:rPr lang="en-GB" sz="3600" dirty="0" err="1"/>
              <a:t>zlé</a:t>
            </a:r>
            <a:r>
              <a:rPr lang="en-GB" sz="3600" dirty="0"/>
              <a:t> </a:t>
            </a:r>
            <a:r>
              <a:rPr lang="en-GB" sz="3600" dirty="0" err="1"/>
              <a:t>už</a:t>
            </a:r>
            <a:r>
              <a:rPr lang="en-GB" sz="3600" dirty="0"/>
              <a:t> </a:t>
            </a:r>
            <a:r>
              <a:rPr lang="en-GB" sz="3600" dirty="0" err="1"/>
              <a:t>zmyla</a:t>
            </a:r>
            <a:br>
              <a:rPr lang="en-GB" sz="3600" dirty="0"/>
            </a:br>
            <a:r>
              <a:rPr lang="en-GB" sz="3600" dirty="0" err="1"/>
              <a:t>vzácna</a:t>
            </a:r>
            <a:r>
              <a:rPr lang="en-GB" sz="3600" dirty="0"/>
              <a:t> </a:t>
            </a:r>
            <a:r>
              <a:rPr lang="en-GB" sz="3600" dirty="0" err="1"/>
              <a:t>krv</a:t>
            </a:r>
            <a:r>
              <a:rPr lang="en-GB" sz="3600" dirty="0"/>
              <a:t> </a:t>
            </a:r>
            <a:r>
              <a:rPr lang="en-GB" sz="3600" dirty="0" err="1"/>
              <a:t>Ježišova</a:t>
            </a:r>
            <a:r>
              <a:rPr lang="en-GB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0515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Nechaj</a:t>
            </a:r>
            <a:r>
              <a:rPr lang="en-GB" sz="3600" dirty="0"/>
              <a:t> za </a:t>
            </a:r>
            <a:r>
              <a:rPr lang="en-GB" sz="3600" dirty="0" err="1"/>
              <a:t>sebou</a:t>
            </a:r>
            <a:r>
              <a:rPr lang="en-GB" sz="3600" dirty="0"/>
              <a:t> </a:t>
            </a:r>
            <a:r>
              <a:rPr lang="en-GB" sz="3600" dirty="0" err="1"/>
              <a:t>ťažobu</a:t>
            </a:r>
            <a:r>
              <a:rPr lang="en-GB" sz="3600" dirty="0"/>
              <a:t> </a:t>
            </a:r>
            <a:r>
              <a:rPr lang="en-GB" sz="3600" dirty="0" err="1"/>
              <a:t>vín</a:t>
            </a:r>
            <a:br>
              <a:rPr lang="en-GB" sz="3600" dirty="0"/>
            </a:br>
            <a:r>
              <a:rPr lang="en-GB" sz="3600" dirty="0" err="1"/>
              <a:t>Nečakaj</a:t>
            </a:r>
            <a:r>
              <a:rPr lang="en-GB" sz="3600" dirty="0"/>
              <a:t> </a:t>
            </a:r>
            <a:r>
              <a:rPr lang="en-GB" sz="3600" dirty="0" err="1"/>
              <a:t>na</a:t>
            </a:r>
            <a:r>
              <a:rPr lang="en-GB" sz="3600" dirty="0"/>
              <a:t> </a:t>
            </a:r>
            <a:r>
              <a:rPr lang="en-GB" sz="3600" dirty="0" err="1"/>
              <a:t>koniec</a:t>
            </a:r>
            <a:r>
              <a:rPr lang="en-GB" sz="3600" dirty="0"/>
              <a:t> </a:t>
            </a:r>
            <a:r>
              <a:rPr lang="en-GB" sz="3600" dirty="0" err="1"/>
              <a:t>všetkých</a:t>
            </a:r>
            <a:r>
              <a:rPr lang="en-GB" sz="3600" dirty="0"/>
              <a:t> </a:t>
            </a:r>
            <a:r>
              <a:rPr lang="en-GB" sz="3600" dirty="0" err="1"/>
              <a:t>chvíľ</a:t>
            </a:r>
            <a:br>
              <a:rPr lang="en-GB" sz="3600" dirty="0"/>
            </a:br>
            <a:r>
              <a:rPr lang="en-GB" sz="3600" dirty="0" err="1"/>
              <a:t>Teraz</a:t>
            </a:r>
            <a:r>
              <a:rPr lang="en-GB" sz="3600" dirty="0"/>
              <a:t> </a:t>
            </a:r>
            <a:r>
              <a:rPr lang="en-GB" sz="3600" dirty="0" err="1"/>
              <a:t>ťa</a:t>
            </a:r>
            <a:r>
              <a:rPr lang="en-GB" sz="3600" dirty="0"/>
              <a:t> </a:t>
            </a:r>
            <a:r>
              <a:rPr lang="en-GB" sz="3600" dirty="0" err="1"/>
              <a:t>volá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689811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Premení smútok tvoj na radosť</a:t>
            </a:r>
            <a:br>
              <a:rPr lang="sk-SK" sz="3600" dirty="0"/>
            </a:br>
            <a:r>
              <a:rPr lang="sk-SK" sz="3600" dirty="0"/>
              <a:t>Z prachu vytvorí nový život</a:t>
            </a:r>
            <a:br>
              <a:rPr lang="sk-SK" sz="3600" dirty="0"/>
            </a:br>
            <a:r>
              <a:rPr lang="sk-SK" sz="3600" dirty="0"/>
              <a:t>Ježiš ťa volá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634922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Tvoj</a:t>
            </a:r>
            <a:r>
              <a:rPr lang="en-GB" sz="3600" dirty="0"/>
              <a:t> </a:t>
            </a:r>
            <a:r>
              <a:rPr lang="en-GB" sz="3600" dirty="0" err="1"/>
              <a:t>Otec</a:t>
            </a:r>
            <a:r>
              <a:rPr lang="en-GB" sz="3600" dirty="0"/>
              <a:t> </a:t>
            </a:r>
            <a:r>
              <a:rPr lang="en-GB" sz="3600" dirty="0" err="1"/>
              <a:t>ťa</a:t>
            </a:r>
            <a:r>
              <a:rPr lang="en-GB" sz="3600" dirty="0"/>
              <a:t> </a:t>
            </a:r>
            <a:r>
              <a:rPr lang="en-GB" sz="3600" dirty="0" err="1"/>
              <a:t>čaká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 err="1"/>
              <a:t>náruč</a:t>
            </a:r>
            <a:r>
              <a:rPr lang="en-GB" sz="3600" dirty="0"/>
              <a:t> </a:t>
            </a:r>
            <a:r>
              <a:rPr lang="en-GB" sz="3600" dirty="0" err="1"/>
              <a:t>otvorenú</a:t>
            </a:r>
            <a:r>
              <a:rPr lang="en-GB" sz="3600" dirty="0"/>
              <a:t> </a:t>
            </a:r>
            <a:r>
              <a:rPr lang="en-GB" sz="3600" dirty="0" err="1"/>
              <a:t>má</a:t>
            </a:r>
            <a:r>
              <a:rPr lang="en-GB" sz="3600" dirty="0"/>
              <a:t>.</a:t>
            </a:r>
            <a:br>
              <a:rPr lang="en-GB" sz="3600" dirty="0"/>
            </a:br>
            <a:r>
              <a:rPr lang="en-GB" sz="3600" dirty="0" err="1"/>
              <a:t>Všetko</a:t>
            </a:r>
            <a:r>
              <a:rPr lang="en-GB" sz="3600" dirty="0"/>
              <a:t> </a:t>
            </a:r>
            <a:r>
              <a:rPr lang="en-GB" sz="3600" dirty="0" err="1"/>
              <a:t>zlé</a:t>
            </a:r>
            <a:r>
              <a:rPr lang="en-GB" sz="3600" dirty="0"/>
              <a:t> </a:t>
            </a:r>
            <a:r>
              <a:rPr lang="en-GB" sz="3600" dirty="0" err="1"/>
              <a:t>už</a:t>
            </a:r>
            <a:r>
              <a:rPr lang="en-GB" sz="3600" dirty="0"/>
              <a:t> </a:t>
            </a:r>
            <a:r>
              <a:rPr lang="en-GB" sz="3600" dirty="0" err="1"/>
              <a:t>zmyla</a:t>
            </a:r>
            <a:br>
              <a:rPr lang="en-GB" sz="3600" dirty="0"/>
            </a:br>
            <a:r>
              <a:rPr lang="en-GB" sz="3600" dirty="0" err="1"/>
              <a:t>vzácna</a:t>
            </a:r>
            <a:r>
              <a:rPr lang="en-GB" sz="3600" dirty="0"/>
              <a:t> </a:t>
            </a:r>
            <a:r>
              <a:rPr lang="en-GB" sz="3600" dirty="0" err="1"/>
              <a:t>krv</a:t>
            </a:r>
            <a:r>
              <a:rPr lang="en-GB" sz="3600" dirty="0"/>
              <a:t> </a:t>
            </a:r>
            <a:r>
              <a:rPr lang="en-GB" sz="3600" dirty="0" err="1"/>
              <a:t>Ježišova</a:t>
            </a:r>
            <a:r>
              <a:rPr lang="en-GB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42521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Spasiteľ</a:t>
            </a:r>
            <a:r>
              <a:rPr lang="en-GB" sz="3600" dirty="0"/>
              <a:t> </a:t>
            </a:r>
            <a:r>
              <a:rPr lang="en-GB" sz="3600" dirty="0" err="1"/>
              <a:t>svätý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 err="1"/>
              <a:t>Aký</a:t>
            </a:r>
            <a:r>
              <a:rPr lang="en-GB" sz="3600" dirty="0"/>
              <a:t> </a:t>
            </a:r>
            <a:r>
              <a:rPr lang="en-GB" sz="3600" dirty="0" err="1"/>
              <a:t>si</a:t>
            </a:r>
            <a:r>
              <a:rPr lang="en-GB" sz="3600" dirty="0"/>
              <a:t> </a:t>
            </a:r>
            <a:r>
              <a:rPr lang="en-GB" sz="3600" dirty="0" err="1"/>
              <a:t>úžasný</a:t>
            </a:r>
            <a:br>
              <a:rPr lang="en-GB" sz="3600" dirty="0"/>
            </a:br>
            <a:r>
              <a:rPr lang="en-GB" sz="3600" dirty="0" err="1"/>
              <a:t>Haleluja</a:t>
            </a:r>
            <a:br>
              <a:rPr lang="en-GB" sz="3600" dirty="0"/>
            </a:br>
            <a:r>
              <a:rPr lang="en-GB" sz="3600" dirty="0"/>
              <a:t>Z </a:t>
            </a:r>
            <a:r>
              <a:rPr lang="en-GB" sz="3600" dirty="0" err="1"/>
              <a:t>mŕtvych</a:t>
            </a:r>
            <a:r>
              <a:rPr lang="en-GB" sz="3600" dirty="0"/>
              <a:t> </a:t>
            </a:r>
            <a:r>
              <a:rPr lang="en-GB" sz="3600" dirty="0" err="1"/>
              <a:t>si</a:t>
            </a:r>
            <a:r>
              <a:rPr lang="en-GB" sz="3600" dirty="0"/>
              <a:t> </a:t>
            </a:r>
            <a:r>
              <a:rPr lang="en-GB" sz="3600" dirty="0" err="1"/>
              <a:t>vstal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548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Skláňam</a:t>
            </a:r>
            <a:r>
              <a:rPr lang="en-GB" sz="3600" dirty="0"/>
              <a:t> </a:t>
            </a:r>
            <a:r>
              <a:rPr lang="en-GB" sz="3600" dirty="0" err="1"/>
              <a:t>sa</a:t>
            </a:r>
            <a:r>
              <a:rPr lang="en-GB" sz="3600" dirty="0"/>
              <a:t> </a:t>
            </a:r>
            <a:r>
              <a:rPr lang="en-GB" sz="3600" dirty="0" err="1"/>
              <a:t>Ježiš</a:t>
            </a:r>
            <a:br>
              <a:rPr lang="en-GB" sz="3600" dirty="0"/>
            </a:br>
            <a:r>
              <a:rPr lang="en-GB" sz="3600" dirty="0" err="1"/>
              <a:t>Pánom</a:t>
            </a:r>
            <a:r>
              <a:rPr lang="en-GB" sz="3600" dirty="0"/>
              <a:t> </a:t>
            </a:r>
            <a:r>
              <a:rPr lang="en-GB" sz="3600" dirty="0" err="1"/>
              <a:t>si</a:t>
            </a:r>
            <a:r>
              <a:rPr lang="en-GB" sz="3600" dirty="0"/>
              <a:t> </a:t>
            </a:r>
            <a:r>
              <a:rPr lang="en-GB" sz="3600" dirty="0" err="1"/>
              <a:t>nad</a:t>
            </a:r>
            <a:r>
              <a:rPr lang="en-GB" sz="3600" dirty="0"/>
              <a:t> </a:t>
            </a:r>
            <a:r>
              <a:rPr lang="en-GB" sz="3600" dirty="0" err="1"/>
              <a:t>všetkým</a:t>
            </a:r>
            <a:br>
              <a:rPr lang="en-GB" sz="3600" dirty="0"/>
            </a:br>
            <a:r>
              <a:rPr lang="en-GB" sz="3600" dirty="0" err="1"/>
              <a:t>Haleluja</a:t>
            </a:r>
            <a:br>
              <a:rPr lang="en-GB" sz="3600" dirty="0"/>
            </a:br>
            <a:r>
              <a:rPr lang="en-GB" sz="3600" dirty="0"/>
              <a:t>Z </a:t>
            </a:r>
            <a:r>
              <a:rPr lang="en-GB" sz="3600" dirty="0" err="1"/>
              <a:t>mŕtvych</a:t>
            </a:r>
            <a:r>
              <a:rPr lang="en-GB" sz="3600" dirty="0"/>
              <a:t> </a:t>
            </a:r>
            <a:r>
              <a:rPr lang="en-GB" sz="3600" dirty="0" err="1"/>
              <a:t>si</a:t>
            </a:r>
            <a:r>
              <a:rPr lang="en-GB" sz="3600" dirty="0"/>
              <a:t> </a:t>
            </a:r>
            <a:r>
              <a:rPr lang="en-GB" sz="3600" dirty="0" err="1"/>
              <a:t>vstal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908366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57</TotalTime>
  <Words>175</Words>
  <Application>Microsoft Macintosh PowerPoint</Application>
  <PresentationFormat>On-screen Show (16:9)</PresentationFormat>
  <Paragraphs>10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_template</vt:lpstr>
      <vt:lpstr>PowerPoint Presentation</vt:lpstr>
      <vt:lpstr>Hriech a smútok ti vnútro ťaží, je to viac, než s čím dokážeš žiť Ježiš ťa volá</vt:lpstr>
      <vt:lpstr>Prišiel si na pokraj vlastných síl Hľadáš studňu, z ktorej by si pil Ježiš ťa volá</vt:lpstr>
      <vt:lpstr>Tvoj Otec ťa čaká, náruč otvorenú má. Všetko zlé už zmyla vzácna krv Ježišova.</vt:lpstr>
      <vt:lpstr>Nechaj za sebou ťažobu vín Nečakaj na koniec všetkých chvíľ Teraz ťa volá</vt:lpstr>
      <vt:lpstr>Premení smútok tvoj na radosť Z prachu vytvorí nový život Ježiš ťa volá</vt:lpstr>
      <vt:lpstr>Tvoj Otec ťa čaká, náruč otvorenú má. Všetko zlé už zmyla vzácna krv Ježišova.</vt:lpstr>
      <vt:lpstr>Spasiteľ svätý, Aký si úžasný Haleluja Z mŕtvych si vstal</vt:lpstr>
      <vt:lpstr>Skláňam sa Ježiš Pánom si nad všetkým Haleluja Z mŕtvych si vstal</vt:lpstr>
      <vt:lpstr>Tvoj Otec ťa čaká, náruč otvorenú má. Všetko zlé už zmyla vzácna krv Ježišova.</vt:lpstr>
      <vt:lpstr>Teraz nes kríž, On príde znova Povedz svetu, čo Ježiš ti dal.</vt:lpstr>
      <vt:lpstr>PowerPoint Presentation</vt:lpstr>
    </vt:vector>
  </TitlesOfParts>
  <Company>Hewlett 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Tomašovič</cp:lastModifiedBy>
  <cp:revision>7</cp:revision>
  <dcterms:created xsi:type="dcterms:W3CDTF">2014-05-02T13:40:57Z</dcterms:created>
  <dcterms:modified xsi:type="dcterms:W3CDTF">2022-04-08T08:06:13Z</dcterms:modified>
</cp:coreProperties>
</file>