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6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480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verím</a:t>
            </a:r>
            <a:r>
              <a:rPr lang="en-US" sz="3600" dirty="0"/>
              <a:t> v </a:t>
            </a:r>
            <a:r>
              <a:rPr lang="en-US" sz="3600" dirty="0" err="1"/>
              <a:t>Teba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verím</a:t>
            </a:r>
            <a:r>
              <a:rPr lang="en-US" sz="3600" dirty="0"/>
              <a:t>, z </a:t>
            </a:r>
            <a:r>
              <a:rPr lang="en-US" sz="3600" dirty="0" err="1"/>
              <a:t>mŕtvych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verím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, on je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76336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život</a:t>
            </a:r>
            <a:r>
              <a:rPr lang="en-US" sz="3600" dirty="0"/>
              <a:t> </a:t>
            </a:r>
            <a:r>
              <a:rPr lang="en-US" sz="3600" dirty="0" err="1"/>
              <a:t>večny</a:t>
            </a:r>
            <a:r>
              <a:rPr lang="en-US" sz="3600" dirty="0"/>
              <a:t>́ v </a:t>
            </a:r>
            <a:r>
              <a:rPr lang="en-US" sz="3600" dirty="0" err="1"/>
              <a:t>nebi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hriechov</a:t>
            </a:r>
            <a:r>
              <a:rPr lang="en-US" sz="3600" dirty="0"/>
              <a:t> </a:t>
            </a:r>
            <a:r>
              <a:rPr lang="en-US" sz="3600" dirty="0" err="1"/>
              <a:t>odpustenie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spoločenstvo</a:t>
            </a:r>
            <a:r>
              <a:rPr lang="en-US" sz="3600" dirty="0"/>
              <a:t> </a:t>
            </a:r>
            <a:r>
              <a:rPr lang="en-US" sz="3600" dirty="0" err="1"/>
              <a:t>svätých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naše</a:t>
            </a:r>
            <a:r>
              <a:rPr lang="en-US" sz="3600" dirty="0"/>
              <a:t> </a:t>
            </a:r>
            <a:r>
              <a:rPr lang="en-US" sz="3600" dirty="0" err="1"/>
              <a:t>posvätenie</a:t>
            </a:r>
            <a:r>
              <a:rPr lang="en-US" sz="3600" dirty="0"/>
              <a:t>. 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8044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vzkriesenie</a:t>
            </a:r>
            <a:r>
              <a:rPr lang="en-US" sz="3600" dirty="0"/>
              <a:t> z </a:t>
            </a:r>
            <a:r>
              <a:rPr lang="en-US" sz="3600" dirty="0" err="1"/>
              <a:t>mŕtvych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že</a:t>
            </a:r>
            <a:r>
              <a:rPr lang="en-US" sz="3600" dirty="0"/>
              <a:t> </a:t>
            </a:r>
            <a:r>
              <a:rPr lang="en-US" sz="3600" dirty="0" err="1"/>
              <a:t>Pán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vráti</a:t>
            </a:r>
            <a:r>
              <a:rPr lang="en-US" sz="3600" dirty="0"/>
              <a:t> </a:t>
            </a:r>
            <a:r>
              <a:rPr lang="en-US" sz="3600" dirty="0" err="1"/>
              <a:t>spät</a:t>
            </a:r>
            <a:r>
              <a:rPr lang="en-US" sz="3600" dirty="0"/>
              <a:t>̌, </a:t>
            </a:r>
            <a:br>
              <a:rPr lang="en-US" sz="3600" dirty="0"/>
            </a:br>
            <a:r>
              <a:rPr lang="en-US" sz="3600" dirty="0" err="1"/>
              <a:t>preto</a:t>
            </a:r>
            <a:r>
              <a:rPr lang="en-US" sz="3600" dirty="0"/>
              <a:t> </a:t>
            </a:r>
            <a:r>
              <a:rPr lang="en-US" sz="3600" dirty="0" err="1"/>
              <a:t>verím</a:t>
            </a:r>
            <a:r>
              <a:rPr lang="en-US" sz="3600" dirty="0"/>
              <a:t> v to </a:t>
            </a:r>
            <a:r>
              <a:rPr lang="en-US" sz="3600" dirty="0" err="1"/>
              <a:t>mocne</a:t>
            </a:r>
            <a:r>
              <a:rPr lang="en-US" sz="3600" dirty="0"/>
              <a:t>́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Ježis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00502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Môjho</a:t>
            </a:r>
            <a:r>
              <a:rPr lang="en-US" sz="3600" dirty="0"/>
              <a:t>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Otca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Syna</a:t>
            </a:r>
            <a:r>
              <a:rPr lang="en-US" sz="3600" dirty="0"/>
              <a:t> </a:t>
            </a:r>
            <a:r>
              <a:rPr lang="en-US" sz="3600" dirty="0" err="1"/>
              <a:t>Božieho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Svätého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trojjedinného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857249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vzkriesenie</a:t>
            </a:r>
            <a:r>
              <a:rPr lang="en-US" sz="3600" dirty="0"/>
              <a:t> z </a:t>
            </a:r>
            <a:r>
              <a:rPr lang="en-US" sz="3600" dirty="0" err="1"/>
              <a:t>mŕtvych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živí</a:t>
            </a:r>
            <a:r>
              <a:rPr lang="en-US" sz="3600" dirty="0"/>
              <a:t> </a:t>
            </a:r>
            <a:r>
              <a:rPr lang="en-US" sz="3600" dirty="0" err="1"/>
              <a:t>vstaneme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verím</a:t>
            </a:r>
            <a:r>
              <a:rPr lang="en-US" sz="3600" dirty="0"/>
              <a:t> v to </a:t>
            </a:r>
            <a:r>
              <a:rPr lang="en-US" sz="3600" dirty="0" err="1"/>
              <a:t>mocne</a:t>
            </a:r>
            <a:r>
              <a:rPr lang="en-US" sz="3600" dirty="0"/>
              <a:t>́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Ježis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27767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Nás</a:t>
            </a:r>
            <a:r>
              <a:rPr lang="en-US" sz="3600" dirty="0"/>
              <a:t>̌ </a:t>
            </a:r>
            <a:r>
              <a:rPr lang="en-US" sz="3600" dirty="0" err="1"/>
              <a:t>večny</a:t>
            </a:r>
            <a:r>
              <a:rPr lang="en-US" sz="3600" dirty="0"/>
              <a:t>́ </a:t>
            </a:r>
            <a:r>
              <a:rPr lang="en-US" sz="3600" dirty="0" err="1"/>
              <a:t>Otec</a:t>
            </a:r>
            <a:r>
              <a:rPr lang="en-US" sz="3600" dirty="0"/>
              <a:t> v </a:t>
            </a:r>
            <a:r>
              <a:rPr lang="en-US" sz="3600" dirty="0" err="1"/>
              <a:t>nebi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všetkého</a:t>
            </a:r>
            <a:r>
              <a:rPr lang="en-US" sz="3600" dirty="0"/>
              <a:t> </a:t>
            </a:r>
            <a:r>
              <a:rPr lang="en-US" sz="3600" dirty="0" err="1"/>
              <a:t>Stvoritel</a:t>
            </a:r>
            <a:r>
              <a:rPr lang="en-US" sz="3600" dirty="0"/>
              <a:t>̌ </a:t>
            </a:r>
            <a:br>
              <a:rPr lang="en-US" sz="3600" dirty="0"/>
            </a:br>
            <a:r>
              <a:rPr lang="en-US" sz="3600" dirty="0" err="1"/>
              <a:t>všemohúci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Počaty</a:t>
            </a:r>
            <a:r>
              <a:rPr lang="en-US" sz="3600" dirty="0"/>
              <a:t>́ </a:t>
            </a:r>
            <a:r>
              <a:rPr lang="en-US" sz="3600" dirty="0" err="1"/>
              <a:t>Duchom</a:t>
            </a:r>
            <a:r>
              <a:rPr lang="en-US" sz="3600" dirty="0"/>
              <a:t> </a:t>
            </a:r>
            <a:r>
              <a:rPr lang="en-US" sz="3600" dirty="0" err="1"/>
              <a:t>Svätým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prišiel</a:t>
            </a:r>
            <a:r>
              <a:rPr lang="en-US" sz="3600" dirty="0"/>
              <a:t> </a:t>
            </a:r>
            <a:r>
              <a:rPr lang="en-US" sz="3600" dirty="0" err="1"/>
              <a:t>Ježis</a:t>
            </a:r>
            <a:r>
              <a:rPr lang="en-US" sz="3600" dirty="0"/>
              <a:t>̌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ľudi</a:t>
            </a:r>
            <a:r>
              <a:rPr lang="en-US" sz="3600" dirty="0"/>
              <a:t>́ </a:t>
            </a:r>
            <a:r>
              <a:rPr lang="en-US" sz="3600" dirty="0" err="1"/>
              <a:t>zachránit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43676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Môjho</a:t>
            </a:r>
            <a:r>
              <a:rPr lang="en-US" sz="3600" dirty="0"/>
              <a:t>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Otca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Syna</a:t>
            </a:r>
            <a:r>
              <a:rPr lang="en-US" sz="3600" dirty="0"/>
              <a:t> </a:t>
            </a:r>
            <a:r>
              <a:rPr lang="en-US" sz="3600" dirty="0" err="1"/>
              <a:t>Božieho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Svätého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trojjedinného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827561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vzkriesenie</a:t>
            </a:r>
            <a:r>
              <a:rPr lang="en-US" sz="3600" dirty="0"/>
              <a:t> z </a:t>
            </a:r>
            <a:r>
              <a:rPr lang="en-US" sz="3600" dirty="0" err="1"/>
              <a:t>mŕtvych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živí</a:t>
            </a:r>
            <a:r>
              <a:rPr lang="en-US" sz="3600" dirty="0"/>
              <a:t> </a:t>
            </a:r>
            <a:r>
              <a:rPr lang="en-US" sz="3600" dirty="0" err="1"/>
              <a:t>vstaneme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verím</a:t>
            </a:r>
            <a:r>
              <a:rPr lang="en-US" sz="3600" dirty="0"/>
              <a:t> v to </a:t>
            </a:r>
            <a:r>
              <a:rPr lang="en-US" sz="3600" dirty="0" err="1"/>
              <a:t>mocne</a:t>
            </a:r>
            <a:r>
              <a:rPr lang="en-US" sz="3600" dirty="0"/>
              <a:t>́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Ježis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34845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Nás</a:t>
            </a:r>
            <a:r>
              <a:rPr lang="en-US" sz="3600" dirty="0"/>
              <a:t>̌ </a:t>
            </a:r>
            <a:r>
              <a:rPr lang="en-US" sz="3600" dirty="0" err="1"/>
              <a:t>sudca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obhajca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trpel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kríži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hriechy</a:t>
            </a:r>
            <a:r>
              <a:rPr lang="en-US" sz="3600" dirty="0"/>
              <a:t> od </a:t>
            </a:r>
            <a:r>
              <a:rPr lang="en-US" sz="3600" dirty="0" err="1"/>
              <a:t>púšťas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5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Do </a:t>
            </a:r>
            <a:r>
              <a:rPr lang="en-US" sz="3600" dirty="0" err="1"/>
              <a:t>pekiel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zostúpil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no </a:t>
            </a:r>
            <a:r>
              <a:rPr lang="en-US" sz="3600" dirty="0" err="1"/>
              <a:t>slávne</a:t>
            </a:r>
            <a:r>
              <a:rPr lang="en-US" sz="3600" dirty="0"/>
              <a:t> z </a:t>
            </a:r>
            <a:r>
              <a:rPr lang="en-US" sz="3600" dirty="0" err="1"/>
              <a:t>mŕtvych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večnu</a:t>
            </a:r>
            <a:r>
              <a:rPr lang="en-US" sz="3600" dirty="0"/>
              <a:t>́ </a:t>
            </a:r>
            <a:r>
              <a:rPr lang="en-US" sz="3600" dirty="0" err="1"/>
              <a:t>vládu</a:t>
            </a:r>
            <a:r>
              <a:rPr lang="en-US" sz="3600" dirty="0"/>
              <a:t> </a:t>
            </a:r>
            <a:r>
              <a:rPr lang="en-US" sz="3600" dirty="0" err="1"/>
              <a:t>más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10112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Môjho</a:t>
            </a:r>
            <a:r>
              <a:rPr lang="en-US" sz="3600" dirty="0"/>
              <a:t>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Otca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v </a:t>
            </a:r>
            <a:r>
              <a:rPr lang="en-US" sz="3600" dirty="0" err="1"/>
              <a:t>Syna</a:t>
            </a:r>
            <a:r>
              <a:rPr lang="en-US" sz="3600" dirty="0"/>
              <a:t> </a:t>
            </a:r>
            <a:r>
              <a:rPr lang="en-US" sz="3600" dirty="0" err="1"/>
              <a:t>Božieho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Svätého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trojjedinného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99371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Verím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vzkriesenie</a:t>
            </a:r>
            <a:r>
              <a:rPr lang="en-US" sz="3600" dirty="0"/>
              <a:t> z </a:t>
            </a:r>
            <a:r>
              <a:rPr lang="en-US" sz="3600" dirty="0" err="1"/>
              <a:t>mŕtvych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živí</a:t>
            </a:r>
            <a:r>
              <a:rPr lang="en-US" sz="3600" dirty="0"/>
              <a:t> </a:t>
            </a:r>
            <a:r>
              <a:rPr lang="en-US" sz="3600" dirty="0" err="1"/>
              <a:t>vstaneme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verím</a:t>
            </a:r>
            <a:r>
              <a:rPr lang="en-US" sz="3600" dirty="0"/>
              <a:t> v to </a:t>
            </a:r>
            <a:r>
              <a:rPr lang="en-US" sz="3600" dirty="0" err="1"/>
              <a:t>mocne</a:t>
            </a:r>
            <a:r>
              <a:rPr lang="en-US" sz="3600" dirty="0"/>
              <a:t>́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Ježis</a:t>
            </a:r>
            <a:r>
              <a:rPr lang="en-US" sz="3600" dirty="0"/>
              <a:t>̌.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02657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9</TotalTime>
  <Words>333</Words>
  <Application>Microsoft Macintosh PowerPoint</Application>
  <PresentationFormat>On-screen Show (16:9)</PresentationFormat>
  <Paragraphs>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Black</vt:lpstr>
      <vt:lpstr>PowerPoint Presentation</vt:lpstr>
      <vt:lpstr>Náš večný Otec v nebi,  všetkého Stvoriteľ  všemohúci </vt:lpstr>
      <vt:lpstr>Počatý Duchom Svätým,  prišiel Ježiš na zem  ľudí zachrániť. </vt:lpstr>
      <vt:lpstr>Ja verím v Môjho Boha Otca,  verím v Syna Božieho,  verím vo Svätého Ducha,  v Boha trojjedinného. </vt:lpstr>
      <vt:lpstr>Verím vo vzkriesenie z mŕtvych,  že živí vstaneme, lebo verím v to mocné meno Ježiš. </vt:lpstr>
      <vt:lpstr>Náš sudca aj obhajca  trpel si na kríži,  hriechy od púšťaš. </vt:lpstr>
      <vt:lpstr>Do pekiel si zostúpil,  no slávne z mŕtvych vstal,  večnú vládu máš. </vt:lpstr>
      <vt:lpstr>Ja verím v Môjho Boha Otca,  verím v Syna Božieho,  verím vo Svätého Ducha,  v Boha trojjedinného. </vt:lpstr>
      <vt:lpstr>Verím vo vzkriesenie z mŕtvych,  že živí vstaneme, lebo verím v to mocné meno Ježiš. </vt:lpstr>
      <vt:lpstr>Ja verím v Teba. Ja verím, z mŕtvych si vstal. Ja verím, že Ježiš, on je pán.</vt:lpstr>
      <vt:lpstr>Verím v život večný v nebi,  hriechov odpustenie,  verím v spoločenstvo svätých, v naše posvätenie.  </vt:lpstr>
      <vt:lpstr>Verím vo vzkriesenie z mŕtvych, že Pán sa vráti späť,  preto verím v to mocné meno Ježiš. </vt:lpstr>
      <vt:lpstr>Ja verím v Môjho Boha Otca,  verím v Syna Božieho,  verím vo Svätého Ducha,  v Boha trojjedinného. </vt:lpstr>
      <vt:lpstr>Verím vo vzkriesenie z mŕtvych,  že živí vstaneme, lebo verím v to mocné meno Ježiš.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Marek Tomašovič</cp:lastModifiedBy>
  <cp:revision>2</cp:revision>
  <dcterms:created xsi:type="dcterms:W3CDTF">2016-01-30T19:08:59Z</dcterms:created>
  <dcterms:modified xsi:type="dcterms:W3CDTF">2022-11-19T12:34:04Z</dcterms:modified>
</cp:coreProperties>
</file>