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70" r:id="rId5"/>
    <p:sldId id="269" r:id="rId6"/>
    <p:sldId id="271" r:id="rId7"/>
    <p:sldId id="268" r:id="rId8"/>
    <p:sldId id="272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2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Aké krásne je byť tam</a:t>
            </a:r>
            <a:br>
              <a:rPr lang="sk-SK" sz="3600" dirty="0" smtClean="0"/>
            </a:br>
            <a:r>
              <a:rPr lang="sk-SK" sz="3600" dirty="0" smtClean="0"/>
              <a:t>kde prebýva </a:t>
            </a:r>
            <a:r>
              <a:rPr lang="sk-SK" sz="3600" dirty="0" smtClean="0"/>
              <a:t>tvoja </a:t>
            </a:r>
            <a:r>
              <a:rPr lang="sk-SK" sz="3600" dirty="0" smtClean="0"/>
              <a:t>sláva</a:t>
            </a:r>
            <a:br>
              <a:rPr lang="sk-SK" sz="3600" dirty="0" smtClean="0"/>
            </a:br>
            <a:r>
              <a:rPr lang="sk-SK" sz="3600" dirty="0" smtClean="0"/>
              <a:t>Pane, jednu prosbu mám</a:t>
            </a:r>
            <a:br>
              <a:rPr lang="sk-SK" sz="3600" dirty="0" smtClean="0"/>
            </a:br>
            <a:r>
              <a:rPr lang="sk-SK" sz="3600" dirty="0" smtClean="0"/>
              <a:t>chcem v strede </a:t>
            </a:r>
            <a:r>
              <a:rPr lang="sk-SK" sz="3600" dirty="0" smtClean="0"/>
              <a:t>tvojej </a:t>
            </a:r>
            <a:r>
              <a:rPr lang="sk-SK" sz="3600" dirty="0" smtClean="0"/>
              <a:t>vôle žiť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Dnes už viem, že len </a:t>
            </a:r>
            <a:r>
              <a:rPr lang="sk-SK" sz="3600" dirty="0" smtClean="0"/>
              <a:t>ty </a:t>
            </a:r>
            <a:r>
              <a:rPr lang="sk-SK" sz="3600" dirty="0" smtClean="0"/>
              <a:t>sám</a:t>
            </a:r>
            <a:br>
              <a:rPr lang="sk-SK" sz="3600" dirty="0" smtClean="0"/>
            </a:br>
            <a:r>
              <a:rPr lang="sk-SK" sz="3600" dirty="0" smtClean="0"/>
              <a:t>mi môžeš dať to, čo hľadám</a:t>
            </a:r>
            <a:br>
              <a:rPr lang="sk-SK" sz="3600" dirty="0" smtClean="0"/>
            </a:br>
            <a:r>
              <a:rPr lang="sk-SK" sz="3600" dirty="0" smtClean="0"/>
              <a:t>Ty si milujúci Pán</a:t>
            </a:r>
            <a:br>
              <a:rPr lang="sk-SK" sz="3600" dirty="0" smtClean="0"/>
            </a:br>
            <a:r>
              <a:rPr lang="sk-SK" sz="3600" dirty="0" smtClean="0"/>
              <a:t>pri mne túžiš stále stáť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Áno, mám, </a:t>
            </a:r>
            <a:r>
              <a:rPr lang="sk-SK" sz="3600" dirty="0" err="1" smtClean="0"/>
              <a:t>óó</a:t>
            </a:r>
            <a:r>
              <a:rPr lang="sk-SK" sz="3600" dirty="0" smtClean="0"/>
              <a:t>, </a:t>
            </a:r>
            <a:br>
              <a:rPr lang="sk-SK" sz="3600" dirty="0" smtClean="0"/>
            </a:br>
            <a:r>
              <a:rPr lang="sk-SK" sz="3600" dirty="0" smtClean="0"/>
              <a:t>v </a:t>
            </a:r>
            <a:r>
              <a:rPr lang="sk-SK" sz="3600" dirty="0" smtClean="0"/>
              <a:t>tebe </a:t>
            </a:r>
            <a:r>
              <a:rPr lang="sk-SK" sz="3600" dirty="0" smtClean="0"/>
              <a:t>mám, </a:t>
            </a:r>
            <a:r>
              <a:rPr lang="sk-SK" sz="3600" dirty="0" err="1" smtClean="0"/>
              <a:t>óó</a:t>
            </a:r>
            <a:r>
              <a:rPr lang="sk-SK" sz="3600" dirty="0" smtClean="0"/>
              <a:t> </a:t>
            </a:r>
            <a:br>
              <a:rPr lang="sk-SK" sz="3600" dirty="0" smtClean="0"/>
            </a:br>
            <a:r>
              <a:rPr lang="sk-SK" sz="3600" dirty="0" smtClean="0"/>
              <a:t>všetko čo svet hľadá, mám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Si nekonečný Boh</a:t>
            </a:r>
            <a:br>
              <a:rPr lang="sk-SK" sz="3600" dirty="0" smtClean="0"/>
            </a:br>
            <a:r>
              <a:rPr lang="sk-SK" sz="3600" dirty="0" smtClean="0"/>
              <a:t>Si nádherný Kráľ</a:t>
            </a:r>
            <a:br>
              <a:rPr lang="sk-SK" sz="3600" dirty="0" smtClean="0"/>
            </a:br>
            <a:r>
              <a:rPr lang="sk-SK" sz="3600" dirty="0" smtClean="0"/>
              <a:t>celý vesmír je </a:t>
            </a:r>
            <a:r>
              <a:rPr lang="sk-SK" sz="3600" dirty="0" smtClean="0"/>
              <a:t>tv</a:t>
            </a:r>
            <a:r>
              <a:rPr lang="sk-SK" sz="3600" dirty="0"/>
              <a:t>o</a:t>
            </a:r>
            <a:r>
              <a:rPr lang="sk-SK" sz="3600" dirty="0" smtClean="0"/>
              <a:t>j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môj Pán, môj Pán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Anjeli vzdávajú chválu</a:t>
            </a:r>
            <a:br>
              <a:rPr lang="sk-SK" sz="3600" dirty="0" smtClean="0"/>
            </a:br>
            <a:r>
              <a:rPr lang="sk-SK" sz="3600" dirty="0" smtClean="0"/>
              <a:t>ku nim pridať sa túžim tiež</a:t>
            </a:r>
            <a:br>
              <a:rPr lang="sk-SK" sz="3600" dirty="0" smtClean="0"/>
            </a:br>
            <a:r>
              <a:rPr lang="sk-SK" sz="3600" dirty="0" smtClean="0"/>
              <a:t>moje vnútro sa vzdáva, môj </a:t>
            </a:r>
            <a:r>
              <a:rPr lang="sk-SK" sz="3600" dirty="0" err="1" smtClean="0"/>
              <a:t>Kráľu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túžim </a:t>
            </a:r>
            <a:r>
              <a:rPr lang="sk-SK" sz="3600" dirty="0" smtClean="0"/>
              <a:t>tvoj </a:t>
            </a:r>
            <a:r>
              <a:rPr lang="sk-SK" sz="3600" dirty="0" smtClean="0"/>
              <a:t>navždy byť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Áno, mám, </a:t>
            </a:r>
            <a:r>
              <a:rPr lang="sk-SK" sz="3600" dirty="0" err="1" smtClean="0"/>
              <a:t>óó</a:t>
            </a:r>
            <a:r>
              <a:rPr lang="sk-SK" sz="3600" dirty="0" smtClean="0"/>
              <a:t>, </a:t>
            </a:r>
            <a:br>
              <a:rPr lang="sk-SK" sz="3600" dirty="0" smtClean="0"/>
            </a:br>
            <a:r>
              <a:rPr lang="sk-SK" sz="3600" dirty="0" smtClean="0"/>
              <a:t>v </a:t>
            </a:r>
            <a:r>
              <a:rPr lang="sk-SK" sz="3600" dirty="0" smtClean="0"/>
              <a:t>tebe </a:t>
            </a:r>
            <a:r>
              <a:rPr lang="sk-SK" sz="3600" dirty="0" smtClean="0"/>
              <a:t>mám, </a:t>
            </a:r>
            <a:r>
              <a:rPr lang="sk-SK" sz="3600" dirty="0" err="1" smtClean="0"/>
              <a:t>óó</a:t>
            </a:r>
            <a:r>
              <a:rPr lang="sk-SK" sz="3600" dirty="0" smtClean="0"/>
              <a:t> </a:t>
            </a:r>
            <a:br>
              <a:rPr lang="sk-SK" sz="3600" dirty="0" smtClean="0"/>
            </a:br>
            <a:r>
              <a:rPr lang="sk-SK" sz="3600" dirty="0" smtClean="0"/>
              <a:t>všetko čo svet hľadá, mám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Si nekonečný Boh</a:t>
            </a:r>
            <a:br>
              <a:rPr lang="sk-SK" sz="3600" dirty="0" smtClean="0"/>
            </a:br>
            <a:r>
              <a:rPr lang="sk-SK" sz="3600" dirty="0" smtClean="0"/>
              <a:t>Si nádherný Kráľ</a:t>
            </a:r>
            <a:br>
              <a:rPr lang="sk-SK" sz="3600" dirty="0" smtClean="0"/>
            </a:br>
            <a:r>
              <a:rPr lang="sk-SK" sz="3600" dirty="0" smtClean="0"/>
              <a:t>celý vesmír </a:t>
            </a:r>
            <a:r>
              <a:rPr lang="sk-SK" sz="3600" smtClean="0"/>
              <a:t>je </a:t>
            </a:r>
            <a:r>
              <a:rPr lang="sk-SK" sz="3600" smtClean="0"/>
              <a:t>tvoj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môj Pán, môj Pán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3</TotalTime>
  <Words>34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_sablona</vt:lpstr>
      <vt:lpstr>PowerPoint Presentation</vt:lpstr>
      <vt:lpstr>Aké krásne je byť tam kde prebýva tvoja sláva Pane, jednu prosbu mám chcem v strede tvojej vôle žiť</vt:lpstr>
      <vt:lpstr>Dnes už viem, že len ty sám mi môžeš dať to, čo hľadám Ty si milujúci Pán pri mne túžiš stále stáť </vt:lpstr>
      <vt:lpstr>Áno, mám, óó,  v tebe mám, óó  všetko čo svet hľadá, mám </vt:lpstr>
      <vt:lpstr>Si nekonečný Boh Si nádherný Kráľ celý vesmír je tvoj môj Pán, môj Pán </vt:lpstr>
      <vt:lpstr>Anjeli vzdávajú chválu ku nim pridať sa túžim tiež moje vnútro sa vzdáva, môj Kráľu túžim tvoj navždy byť </vt:lpstr>
      <vt:lpstr>Áno, mám, óó,  v tebe mám, óó  všetko čo svet hľadá, mám </vt:lpstr>
      <vt:lpstr>Si nekonečný Boh Si nádherný Kráľ celý vesmír je tvoj môj Pán, môj Pán 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Tomašovičová Martina</cp:lastModifiedBy>
  <cp:revision>5</cp:revision>
  <dcterms:created xsi:type="dcterms:W3CDTF">2015-08-29T16:55:56Z</dcterms:created>
  <dcterms:modified xsi:type="dcterms:W3CDTF">2016-01-30T15:54:04Z</dcterms:modified>
</cp:coreProperties>
</file>