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70" r:id="rId5"/>
    <p:sldId id="269" r:id="rId6"/>
    <p:sldId id="271" r:id="rId7"/>
    <p:sldId id="268" r:id="rId8"/>
    <p:sldId id="272" r:id="rId9"/>
    <p:sldId id="266" r:id="rId1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29"/>
    <p:restoredTop sz="94712"/>
  </p:normalViewPr>
  <p:slideViewPr>
    <p:cSldViewPr snapToGrid="0" snapToObjects="1">
      <p:cViewPr varScale="1">
        <p:scale>
          <a:sx n="136" d="100"/>
          <a:sy n="136" d="100"/>
        </p:scale>
        <p:origin x="224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1/30/16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1/30/16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1/30/16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Ak chcete pridať obrázok, kliknite na ikonu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pPr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pPr>
              <a:spcBef>
                <a:spcPts val="0"/>
              </a:spcBef>
            </a:pPr>
            <a:r>
              <a:rPr lang="sk-SK" sz="3600" dirty="0" smtClean="0"/>
              <a:t>Aké krásne je byť tam</a:t>
            </a:r>
            <a:br>
              <a:rPr lang="sk-SK" sz="3600" dirty="0" smtClean="0"/>
            </a:br>
            <a:r>
              <a:rPr lang="sk-SK" sz="3600" dirty="0" smtClean="0"/>
              <a:t>kde prebýva </a:t>
            </a:r>
            <a:r>
              <a:rPr lang="sk-SK" sz="3600" dirty="0" smtClean="0"/>
              <a:t>tvoja </a:t>
            </a:r>
            <a:r>
              <a:rPr lang="sk-SK" sz="3600" dirty="0" smtClean="0"/>
              <a:t>sláva</a:t>
            </a:r>
            <a:br>
              <a:rPr lang="sk-SK" sz="3600" dirty="0" smtClean="0"/>
            </a:br>
            <a:r>
              <a:rPr lang="sk-SK" sz="3600" dirty="0" smtClean="0"/>
              <a:t>Pane, jednu prosbu mám</a:t>
            </a:r>
            <a:br>
              <a:rPr lang="sk-SK" sz="3600" dirty="0" smtClean="0"/>
            </a:br>
            <a:r>
              <a:rPr lang="sk-SK" sz="3600" dirty="0" smtClean="0"/>
              <a:t>chcem v strede </a:t>
            </a:r>
            <a:r>
              <a:rPr lang="sk-SK" sz="3600" dirty="0" smtClean="0"/>
              <a:t>tvojej </a:t>
            </a:r>
            <a:r>
              <a:rPr lang="sk-SK" sz="3600" dirty="0" smtClean="0"/>
              <a:t>vôle žiť</a:t>
            </a:r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pPr>
              <a:spcBef>
                <a:spcPts val="0"/>
              </a:spcBef>
            </a:pPr>
            <a:r>
              <a:rPr lang="sk-SK" sz="3600" dirty="0" smtClean="0"/>
              <a:t>Dnes už viem, že len </a:t>
            </a:r>
            <a:r>
              <a:rPr lang="sk-SK" sz="3600" dirty="0" smtClean="0"/>
              <a:t>ty </a:t>
            </a:r>
            <a:r>
              <a:rPr lang="sk-SK" sz="3600" dirty="0" smtClean="0"/>
              <a:t>sám</a:t>
            </a:r>
            <a:br>
              <a:rPr lang="sk-SK" sz="3600" dirty="0" smtClean="0"/>
            </a:br>
            <a:r>
              <a:rPr lang="sk-SK" sz="3600" dirty="0" smtClean="0"/>
              <a:t>mi môžeš dať to, čo hľadám</a:t>
            </a:r>
            <a:br>
              <a:rPr lang="sk-SK" sz="3600" dirty="0" smtClean="0"/>
            </a:br>
            <a:r>
              <a:rPr lang="sk-SK" sz="3600" dirty="0" smtClean="0"/>
              <a:t>Ty si milujúci Pán</a:t>
            </a:r>
            <a:br>
              <a:rPr lang="sk-SK" sz="3600" dirty="0" smtClean="0"/>
            </a:br>
            <a:r>
              <a:rPr lang="sk-SK" sz="3600" dirty="0" smtClean="0"/>
              <a:t>pri mne túžiš stále stáť</a:t>
            </a:r>
            <a:br>
              <a:rPr lang="sk-SK" sz="3600" dirty="0" smtClean="0"/>
            </a:br>
            <a:endParaRPr lang="sk-SK" sz="3600" dirty="0" smtClean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pPr>
              <a:spcBef>
                <a:spcPts val="0"/>
              </a:spcBef>
            </a:pPr>
            <a:r>
              <a:rPr lang="sk-SK" sz="3600" dirty="0" smtClean="0"/>
              <a:t>Áno, mám, </a:t>
            </a:r>
            <a:r>
              <a:rPr lang="sk-SK" sz="3600" dirty="0" err="1" smtClean="0"/>
              <a:t>óó</a:t>
            </a:r>
            <a:r>
              <a:rPr lang="sk-SK" sz="3600" dirty="0" smtClean="0"/>
              <a:t>, </a:t>
            </a:r>
            <a:br>
              <a:rPr lang="sk-SK" sz="3600" dirty="0" smtClean="0"/>
            </a:br>
            <a:r>
              <a:rPr lang="sk-SK" sz="3600" dirty="0" smtClean="0"/>
              <a:t>v </a:t>
            </a:r>
            <a:r>
              <a:rPr lang="sk-SK" sz="3600" dirty="0" smtClean="0"/>
              <a:t>tebe </a:t>
            </a:r>
            <a:r>
              <a:rPr lang="sk-SK" sz="3600" dirty="0" smtClean="0"/>
              <a:t>mám, </a:t>
            </a:r>
            <a:r>
              <a:rPr lang="sk-SK" sz="3600" dirty="0" err="1" smtClean="0"/>
              <a:t>óó</a:t>
            </a:r>
            <a:r>
              <a:rPr lang="sk-SK" sz="3600" dirty="0" smtClean="0"/>
              <a:t> </a:t>
            </a:r>
            <a:br>
              <a:rPr lang="sk-SK" sz="3600" dirty="0" smtClean="0"/>
            </a:br>
            <a:r>
              <a:rPr lang="sk-SK" sz="3600" dirty="0" smtClean="0"/>
              <a:t>všetko čo svet hľadá, mám</a:t>
            </a:r>
            <a:br>
              <a:rPr lang="sk-SK" sz="3600" dirty="0" smtClean="0"/>
            </a:br>
            <a:endParaRPr lang="sk-SK" sz="3600" dirty="0" smtClean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pPr>
              <a:spcBef>
                <a:spcPts val="0"/>
              </a:spcBef>
            </a:pPr>
            <a:r>
              <a:rPr lang="sk-SK" sz="3600" dirty="0" smtClean="0"/>
              <a:t>Si nekonečný Boh</a:t>
            </a:r>
            <a:br>
              <a:rPr lang="sk-SK" sz="3600" dirty="0" smtClean="0"/>
            </a:br>
            <a:r>
              <a:rPr lang="sk-SK" sz="3600" dirty="0" smtClean="0"/>
              <a:t>Si nádherný Kráľ</a:t>
            </a:r>
            <a:br>
              <a:rPr lang="sk-SK" sz="3600" dirty="0" smtClean="0"/>
            </a:br>
            <a:r>
              <a:rPr lang="sk-SK" sz="3600" dirty="0" smtClean="0"/>
              <a:t>celý vesmír je </a:t>
            </a:r>
            <a:r>
              <a:rPr lang="sk-SK" sz="3600" dirty="0" smtClean="0"/>
              <a:t>tv</a:t>
            </a:r>
            <a:r>
              <a:rPr lang="sk-SK" sz="3600" dirty="0"/>
              <a:t>o</a:t>
            </a:r>
            <a:r>
              <a:rPr lang="sk-SK" sz="3600" dirty="0" smtClean="0"/>
              <a:t>j</a:t>
            </a:r>
            <a:r>
              <a:rPr lang="sk-SK" sz="3600" dirty="0" smtClean="0"/>
              <a:t/>
            </a:r>
            <a:br>
              <a:rPr lang="sk-SK" sz="3600" dirty="0" smtClean="0"/>
            </a:br>
            <a:r>
              <a:rPr lang="sk-SK" sz="3600" dirty="0" smtClean="0"/>
              <a:t>môj Pán, môj Pán</a:t>
            </a:r>
            <a:br>
              <a:rPr lang="sk-SK" sz="3600" dirty="0" smtClean="0"/>
            </a:br>
            <a:endParaRPr lang="sk-SK" sz="3600" dirty="0" smtClean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pPr>
              <a:spcBef>
                <a:spcPts val="0"/>
              </a:spcBef>
            </a:pPr>
            <a:r>
              <a:rPr lang="sk-SK" sz="3600" dirty="0" smtClean="0"/>
              <a:t>Anjeli vzdávajú chválu</a:t>
            </a:r>
            <a:br>
              <a:rPr lang="sk-SK" sz="3600" dirty="0" smtClean="0"/>
            </a:br>
            <a:r>
              <a:rPr lang="sk-SK" sz="3600" dirty="0" smtClean="0"/>
              <a:t>ku nim pridať sa túžim tiež</a:t>
            </a:r>
            <a:br>
              <a:rPr lang="sk-SK" sz="3600" dirty="0" smtClean="0"/>
            </a:br>
            <a:r>
              <a:rPr lang="sk-SK" sz="3600" dirty="0" smtClean="0"/>
              <a:t>moje vnútro sa vzdáva, môj </a:t>
            </a:r>
            <a:r>
              <a:rPr lang="sk-SK" sz="3600" dirty="0" err="1" smtClean="0"/>
              <a:t>Kráľu</a:t>
            </a:r>
            <a:r>
              <a:rPr lang="sk-SK" sz="3600" dirty="0" smtClean="0"/>
              <a:t/>
            </a:r>
            <a:br>
              <a:rPr lang="sk-SK" sz="3600" dirty="0" smtClean="0"/>
            </a:br>
            <a:r>
              <a:rPr lang="sk-SK" sz="3600" dirty="0" smtClean="0"/>
              <a:t>túžim </a:t>
            </a:r>
            <a:r>
              <a:rPr lang="sk-SK" sz="3600" dirty="0" smtClean="0"/>
              <a:t>tvoj </a:t>
            </a:r>
            <a:r>
              <a:rPr lang="sk-SK" sz="3600" dirty="0" smtClean="0"/>
              <a:t>navždy byť</a:t>
            </a:r>
            <a:br>
              <a:rPr lang="sk-SK" sz="3600" dirty="0" smtClean="0"/>
            </a:br>
            <a:endParaRPr lang="sk-SK" sz="3600" dirty="0" smtClean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pPr>
              <a:spcBef>
                <a:spcPts val="0"/>
              </a:spcBef>
            </a:pPr>
            <a:r>
              <a:rPr lang="sk-SK" sz="3600" dirty="0" smtClean="0"/>
              <a:t>Áno, mám, </a:t>
            </a:r>
            <a:r>
              <a:rPr lang="sk-SK" sz="3600" dirty="0" err="1" smtClean="0"/>
              <a:t>óó</a:t>
            </a:r>
            <a:r>
              <a:rPr lang="sk-SK" sz="3600" dirty="0" smtClean="0"/>
              <a:t>, </a:t>
            </a:r>
            <a:br>
              <a:rPr lang="sk-SK" sz="3600" dirty="0" smtClean="0"/>
            </a:br>
            <a:r>
              <a:rPr lang="sk-SK" sz="3600" dirty="0" smtClean="0"/>
              <a:t>v </a:t>
            </a:r>
            <a:r>
              <a:rPr lang="sk-SK" sz="3600" dirty="0" smtClean="0"/>
              <a:t>tebe </a:t>
            </a:r>
            <a:r>
              <a:rPr lang="sk-SK" sz="3600" dirty="0" smtClean="0"/>
              <a:t>mám, </a:t>
            </a:r>
            <a:r>
              <a:rPr lang="sk-SK" sz="3600" dirty="0" err="1" smtClean="0"/>
              <a:t>óó</a:t>
            </a:r>
            <a:r>
              <a:rPr lang="sk-SK" sz="3600" dirty="0" smtClean="0"/>
              <a:t> </a:t>
            </a:r>
            <a:br>
              <a:rPr lang="sk-SK" sz="3600" dirty="0" smtClean="0"/>
            </a:br>
            <a:r>
              <a:rPr lang="sk-SK" sz="3600" dirty="0" smtClean="0"/>
              <a:t>všetko čo svet hľadá, mám</a:t>
            </a:r>
            <a:br>
              <a:rPr lang="sk-SK" sz="3600" dirty="0" smtClean="0"/>
            </a:br>
            <a:endParaRPr lang="sk-SK" sz="3600" dirty="0" smtClean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pPr>
              <a:spcBef>
                <a:spcPts val="0"/>
              </a:spcBef>
            </a:pPr>
            <a:r>
              <a:rPr lang="sk-SK" sz="3600" dirty="0" smtClean="0"/>
              <a:t>Si nekonečný Boh</a:t>
            </a:r>
            <a:br>
              <a:rPr lang="sk-SK" sz="3600" dirty="0" smtClean="0"/>
            </a:br>
            <a:r>
              <a:rPr lang="sk-SK" sz="3600" dirty="0" smtClean="0"/>
              <a:t>Si nádherný Kráľ</a:t>
            </a:r>
            <a:br>
              <a:rPr lang="sk-SK" sz="3600" dirty="0" smtClean="0"/>
            </a:br>
            <a:r>
              <a:rPr lang="sk-SK" sz="3600" dirty="0" smtClean="0"/>
              <a:t>celý vesmír </a:t>
            </a:r>
            <a:r>
              <a:rPr lang="sk-SK" sz="3600" smtClean="0"/>
              <a:t>je </a:t>
            </a:r>
            <a:r>
              <a:rPr lang="sk-SK" sz="3600" smtClean="0"/>
              <a:t>tvoj</a:t>
            </a:r>
            <a:r>
              <a:rPr lang="sk-SK" sz="3600" dirty="0" smtClean="0"/>
              <a:t/>
            </a:r>
            <a:br>
              <a:rPr lang="sk-SK" sz="3600" dirty="0" smtClean="0"/>
            </a:br>
            <a:r>
              <a:rPr lang="sk-SK" sz="3600" dirty="0" smtClean="0"/>
              <a:t>môj Pán, môj Pán</a:t>
            </a:r>
            <a:br>
              <a:rPr lang="sk-SK" sz="3600" dirty="0" smtClean="0"/>
            </a:br>
            <a:endParaRPr lang="sk-SK" sz="3600" dirty="0" smtClean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sablon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3</TotalTime>
  <Words>34</Words>
  <Application>Microsoft Macintosh PowerPoint</Application>
  <PresentationFormat>On-screen Show (16:9)</PresentationFormat>
  <Paragraphs>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_sablona</vt:lpstr>
      <vt:lpstr>PowerPoint Presentation</vt:lpstr>
      <vt:lpstr>Aké krásne je byť tam kde prebýva tvoja sláva Pane, jednu prosbu mám chcem v strede tvojej vôle žiť</vt:lpstr>
      <vt:lpstr>Dnes už viem, že len ty sám mi môžeš dať to, čo hľadám Ty si milujúci Pán pri mne túžiš stále stáť </vt:lpstr>
      <vt:lpstr>Áno, mám, óó,  v tebe mám, óó  všetko čo svet hľadá, mám </vt:lpstr>
      <vt:lpstr>Si nekonečný Boh Si nádherný Kráľ celý vesmír je tvoj môj Pán, môj Pán </vt:lpstr>
      <vt:lpstr>Anjeli vzdávajú chválu ku nim pridať sa túžim tiež moje vnútro sa vzdáva, môj Kráľu túžim tvoj navždy byť </vt:lpstr>
      <vt:lpstr>Áno, mám, óó,  v tebe mám, óó  všetko čo svet hľadá, mám </vt:lpstr>
      <vt:lpstr>Si nekonečný Boh Si nádherný Kráľ celý vesmír je tvoj môj Pán, môj Pán 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JK</dc:creator>
  <cp:lastModifiedBy>Tomašovičová Martina</cp:lastModifiedBy>
  <cp:revision>5</cp:revision>
  <dcterms:created xsi:type="dcterms:W3CDTF">2015-08-29T16:55:56Z</dcterms:created>
  <dcterms:modified xsi:type="dcterms:W3CDTF">2016-01-30T15:54:04Z</dcterms:modified>
</cp:coreProperties>
</file>