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66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9" d="100"/>
          <a:sy n="99" d="100"/>
        </p:scale>
        <p:origin x="-150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02-May-14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02-May-14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02-May-14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02-May-14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02-May-14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02-May-14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02-May-14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02-May-14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02-May-14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02-May-14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02-May-14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02-May-14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200" dirty="0" err="1"/>
              <a:t>Keď</a:t>
            </a:r>
            <a:r>
              <a:rPr lang="en-US" sz="3200" dirty="0"/>
              <a:t> </a:t>
            </a:r>
            <a:r>
              <a:rPr lang="en-US" sz="3200" dirty="0" err="1"/>
              <a:t>vyslovíš</a:t>
            </a:r>
            <a:r>
              <a:rPr lang="en-US" sz="3200" dirty="0"/>
              <a:t> </a:t>
            </a:r>
            <a:r>
              <a:rPr lang="en-US" sz="3200" dirty="0" err="1"/>
              <a:t>slovo</a:t>
            </a:r>
            <a:r>
              <a:rPr lang="en-US" sz="3200" dirty="0"/>
              <a:t>, </a:t>
            </a:r>
            <a:r>
              <a:rPr lang="en-US" sz="3200" dirty="0" err="1"/>
              <a:t>stane</a:t>
            </a:r>
            <a:r>
              <a:rPr lang="en-US" sz="3200" dirty="0"/>
              <a:t> </a:t>
            </a:r>
            <a:r>
              <a:rPr lang="en-US" sz="3200" dirty="0" err="1"/>
              <a:t>sa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/>
              <a:t>veky</a:t>
            </a:r>
            <a:r>
              <a:rPr lang="en-US" sz="3200" dirty="0"/>
              <a:t> </a:t>
            </a:r>
            <a:r>
              <a:rPr lang="en-US" sz="3200" dirty="0" err="1"/>
              <a:t>vekov</a:t>
            </a:r>
            <a:r>
              <a:rPr lang="en-US" sz="3200" dirty="0"/>
              <a:t>. </a:t>
            </a:r>
            <a:br>
              <a:rPr lang="en-US" sz="3200" dirty="0"/>
            </a:br>
            <a:r>
              <a:rPr lang="en-US" sz="3200" dirty="0" err="1"/>
              <a:t>Nečiníš</a:t>
            </a:r>
            <a:r>
              <a:rPr lang="en-US" sz="3200" dirty="0"/>
              <a:t> </a:t>
            </a:r>
            <a:r>
              <a:rPr lang="en-US" sz="3200" dirty="0" err="1"/>
              <a:t>veci</a:t>
            </a:r>
            <a:r>
              <a:rPr lang="en-US" sz="3200" dirty="0"/>
              <a:t> </a:t>
            </a:r>
            <a:r>
              <a:rPr lang="en-US" sz="3200" dirty="0" err="1"/>
              <a:t>čo</a:t>
            </a:r>
            <a:r>
              <a:rPr lang="en-US" sz="3200" dirty="0"/>
              <a:t> </a:t>
            </a:r>
            <a:r>
              <a:rPr lang="en-US" sz="3200" dirty="0" err="1"/>
              <a:t>ľutovať</a:t>
            </a:r>
            <a:r>
              <a:rPr lang="en-US" sz="3200" dirty="0"/>
              <a:t> by </a:t>
            </a:r>
            <a:r>
              <a:rPr lang="en-US" sz="3200" dirty="0" err="1"/>
              <a:t>si</a:t>
            </a:r>
            <a:r>
              <a:rPr lang="en-US" sz="3200" dirty="0"/>
              <a:t> </a:t>
            </a:r>
            <a:r>
              <a:rPr lang="en-US" sz="3200" dirty="0" err="1"/>
              <a:t>chcel</a:t>
            </a:r>
            <a:r>
              <a:rPr lang="en-US" sz="3200" dirty="0"/>
              <a:t>.</a:t>
            </a:r>
            <a:br>
              <a:rPr lang="en-US" sz="3200" dirty="0"/>
            </a:br>
            <a:r>
              <a:rPr lang="en-US" sz="3200" dirty="0" err="1"/>
              <a:t>Tvoje</a:t>
            </a:r>
            <a:r>
              <a:rPr lang="en-US" sz="3200" dirty="0"/>
              <a:t> </a:t>
            </a:r>
            <a:r>
              <a:rPr lang="en-US" sz="3200" dirty="0" err="1"/>
              <a:t>áno</a:t>
            </a:r>
            <a:r>
              <a:rPr lang="en-US" sz="3200" dirty="0"/>
              <a:t> je </a:t>
            </a:r>
            <a:r>
              <a:rPr lang="en-US" sz="3200" dirty="0" err="1"/>
              <a:t>áno</a:t>
            </a:r>
            <a:r>
              <a:rPr lang="en-US" sz="3200" dirty="0"/>
              <a:t>, </a:t>
            </a:r>
            <a:r>
              <a:rPr lang="en-US" sz="3200" dirty="0" err="1"/>
              <a:t>spoľahnúť</a:t>
            </a:r>
            <a:r>
              <a:rPr lang="en-US" sz="3200" dirty="0"/>
              <a:t> </a:t>
            </a:r>
            <a:r>
              <a:rPr lang="en-US" sz="3200" dirty="0" err="1"/>
              <a:t>môžem</a:t>
            </a:r>
            <a:r>
              <a:rPr lang="en-US" sz="3200" dirty="0"/>
              <a:t> </a:t>
            </a:r>
            <a:r>
              <a:rPr lang="en-US" sz="3200" dirty="0" err="1"/>
              <a:t>sa</a:t>
            </a:r>
            <a:r>
              <a:rPr lang="en-US" sz="3200" dirty="0"/>
              <a:t> </a:t>
            </a:r>
            <a:r>
              <a:rPr lang="en-US" sz="3200" dirty="0" err="1"/>
              <a:t>stále</a:t>
            </a:r>
            <a:r>
              <a:rPr lang="en-US" sz="3200" dirty="0"/>
              <a:t>.</a:t>
            </a:r>
            <a:br>
              <a:rPr lang="en-US" sz="3200" dirty="0"/>
            </a:br>
            <a:r>
              <a:rPr lang="en-US" sz="3200" dirty="0" err="1"/>
              <a:t>Tvoje</a:t>
            </a:r>
            <a:r>
              <a:rPr lang="en-US" sz="3200" dirty="0"/>
              <a:t> </a:t>
            </a:r>
            <a:r>
              <a:rPr lang="en-US" sz="3200" dirty="0" err="1"/>
              <a:t>činy</a:t>
            </a:r>
            <a:r>
              <a:rPr lang="en-US" sz="3200" dirty="0"/>
              <a:t> </a:t>
            </a:r>
            <a:r>
              <a:rPr lang="en-US" sz="3200" dirty="0" err="1"/>
              <a:t>sú</a:t>
            </a:r>
            <a:r>
              <a:rPr lang="en-US" sz="3200" dirty="0"/>
              <a:t> </a:t>
            </a:r>
            <a:r>
              <a:rPr lang="en-US" sz="3200" dirty="0" err="1"/>
              <a:t>zázračné</a:t>
            </a:r>
            <a:r>
              <a:rPr lang="en-US" sz="3200" dirty="0"/>
              <a:t>, </a:t>
            </a:r>
            <a:r>
              <a:rPr lang="en-US" sz="3200" dirty="0" err="1"/>
              <a:t>nádherné</a:t>
            </a:r>
            <a:r>
              <a:rPr lang="en-US" sz="3200" dirty="0"/>
              <a:t>, to </a:t>
            </a:r>
            <a:r>
              <a:rPr lang="en-US" sz="3200" dirty="0" err="1"/>
              <a:t>viem</a:t>
            </a:r>
            <a:r>
              <a:rPr lang="en-US" sz="3200" dirty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200" dirty="0"/>
              <a:t>Ty </a:t>
            </a:r>
            <a:r>
              <a:rPr lang="en-US" sz="3200" dirty="0" err="1"/>
              <a:t>si</a:t>
            </a:r>
            <a:r>
              <a:rPr lang="en-US" sz="3200" dirty="0"/>
              <a:t> </a:t>
            </a:r>
            <a:r>
              <a:rPr lang="en-US" sz="3200" dirty="0" err="1"/>
              <a:t>Boh</a:t>
            </a:r>
            <a:r>
              <a:rPr lang="en-US" sz="3200" dirty="0"/>
              <a:t>, </a:t>
            </a:r>
            <a:r>
              <a:rPr lang="en-US" sz="3200" dirty="0" err="1"/>
              <a:t>čo</a:t>
            </a:r>
            <a:r>
              <a:rPr lang="en-US" sz="3200" dirty="0"/>
              <a:t> </a:t>
            </a:r>
            <a:r>
              <a:rPr lang="en-US" sz="3200" dirty="0" err="1"/>
              <a:t>nad</a:t>
            </a:r>
            <a:r>
              <a:rPr lang="en-US" sz="3200" dirty="0"/>
              <a:t> </a:t>
            </a:r>
            <a:r>
              <a:rPr lang="en-US" sz="3200" dirty="0" err="1"/>
              <a:t>všetkým</a:t>
            </a:r>
            <a:r>
              <a:rPr lang="en-US" sz="3200" dirty="0"/>
              <a:t> </a:t>
            </a:r>
            <a:r>
              <a:rPr lang="en-US" sz="3200" dirty="0" err="1"/>
              <a:t>vládneš</a:t>
            </a:r>
            <a:r>
              <a:rPr lang="en-US" sz="3200" dirty="0"/>
              <a:t> </a:t>
            </a:r>
            <a:r>
              <a:rPr lang="en-US" sz="3200" dirty="0" err="1"/>
              <a:t>slávne</a:t>
            </a:r>
            <a:r>
              <a:rPr lang="en-US" sz="3200" dirty="0"/>
              <a:t>! </a:t>
            </a:r>
            <a:br>
              <a:rPr lang="en-US" sz="3200" dirty="0"/>
            </a:br>
            <a:r>
              <a:rPr lang="en-US" sz="3200" dirty="0"/>
              <a:t>Ty </a:t>
            </a:r>
            <a:r>
              <a:rPr lang="en-US" sz="3200" dirty="0" err="1"/>
              <a:t>si</a:t>
            </a:r>
            <a:r>
              <a:rPr lang="en-US" sz="3200" dirty="0"/>
              <a:t> </a:t>
            </a:r>
            <a:r>
              <a:rPr lang="en-US" sz="3200" dirty="0" err="1"/>
              <a:t>Boh</a:t>
            </a:r>
            <a:r>
              <a:rPr lang="en-US" sz="3200" dirty="0"/>
              <a:t>! </a:t>
            </a:r>
            <a:r>
              <a:rPr lang="en-US" sz="3200" dirty="0" err="1"/>
              <a:t>Môj</a:t>
            </a:r>
            <a:r>
              <a:rPr lang="en-US" sz="3200" dirty="0"/>
              <a:t> </a:t>
            </a:r>
            <a:r>
              <a:rPr lang="en-US" sz="3200" dirty="0" err="1"/>
              <a:t>Pán</a:t>
            </a:r>
            <a:r>
              <a:rPr lang="en-US" sz="3200" dirty="0"/>
              <a:t>!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347951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200" dirty="0" err="1"/>
              <a:t>Kto</a:t>
            </a:r>
            <a:r>
              <a:rPr lang="en-US" sz="3200" dirty="0"/>
              <a:t> </a:t>
            </a:r>
            <a:r>
              <a:rPr lang="en-US" sz="3200" dirty="0" err="1"/>
              <a:t>som</a:t>
            </a:r>
            <a:r>
              <a:rPr lang="en-US" sz="3200" dirty="0"/>
              <a:t> </a:t>
            </a:r>
            <a:r>
              <a:rPr lang="en-US" sz="3200" dirty="0" err="1"/>
              <a:t>ja</a:t>
            </a:r>
            <a:r>
              <a:rPr lang="en-US" sz="3200" dirty="0"/>
              <a:t>? </a:t>
            </a:r>
            <a:r>
              <a:rPr lang="en-US" sz="3200" dirty="0" err="1"/>
              <a:t>Môj</a:t>
            </a:r>
            <a:r>
              <a:rPr lang="en-US" sz="3200" dirty="0"/>
              <a:t> </a:t>
            </a:r>
            <a:r>
              <a:rPr lang="en-US" sz="3200" dirty="0" err="1"/>
              <a:t>Boh</a:t>
            </a:r>
            <a:r>
              <a:rPr lang="en-US" sz="3200" dirty="0"/>
              <a:t> - </a:t>
            </a:r>
            <a:r>
              <a:rPr lang="en-US" sz="3200" dirty="0" err="1"/>
              <a:t>že</a:t>
            </a:r>
            <a:r>
              <a:rPr lang="en-US" sz="3200" dirty="0"/>
              <a:t> </a:t>
            </a:r>
            <a:r>
              <a:rPr lang="en-US" sz="3200" dirty="0" err="1"/>
              <a:t>pamätáš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/>
              <a:t>mňa</a:t>
            </a:r>
            <a:r>
              <a:rPr lang="en-US" sz="3200" dirty="0"/>
              <a:t> </a:t>
            </a:r>
            <a:r>
              <a:rPr lang="en-US" sz="3200" dirty="0" err="1"/>
              <a:t>stále</a:t>
            </a:r>
            <a:r>
              <a:rPr lang="en-US" sz="3200" dirty="0"/>
              <a:t>! </a:t>
            </a:r>
            <a:br>
              <a:rPr lang="en-US" sz="3200" dirty="0"/>
            </a:br>
            <a:r>
              <a:rPr lang="en-US" sz="3200" dirty="0" err="1"/>
              <a:t>Kto</a:t>
            </a:r>
            <a:r>
              <a:rPr lang="en-US" sz="3200" dirty="0"/>
              <a:t> </a:t>
            </a:r>
            <a:r>
              <a:rPr lang="en-US" sz="3200" dirty="0" err="1"/>
              <a:t>som</a:t>
            </a:r>
            <a:r>
              <a:rPr lang="en-US" sz="3200" dirty="0"/>
              <a:t> </a:t>
            </a:r>
            <a:r>
              <a:rPr lang="en-US" sz="3200" dirty="0" err="1"/>
              <a:t>ja</a:t>
            </a:r>
            <a:r>
              <a:rPr lang="en-US" sz="3200" dirty="0"/>
              <a:t>? </a:t>
            </a:r>
            <a:r>
              <a:rPr lang="en-US" sz="3200" dirty="0" err="1"/>
              <a:t>Môj</a:t>
            </a:r>
            <a:r>
              <a:rPr lang="en-US" sz="3200" dirty="0"/>
              <a:t> </a:t>
            </a:r>
            <a:r>
              <a:rPr lang="en-US" sz="3200" dirty="0" err="1"/>
              <a:t>Boh</a:t>
            </a:r>
            <a:r>
              <a:rPr lang="en-US" sz="3200" dirty="0"/>
              <a:t> - </a:t>
            </a:r>
            <a:r>
              <a:rPr lang="en-US" sz="3200" dirty="0" err="1"/>
              <a:t>že</a:t>
            </a:r>
            <a:r>
              <a:rPr lang="en-US" sz="3200" dirty="0"/>
              <a:t> </a:t>
            </a:r>
            <a:r>
              <a:rPr lang="en-US" sz="3200" dirty="0" err="1"/>
              <a:t>ruky</a:t>
            </a:r>
            <a:r>
              <a:rPr lang="en-US" sz="3200" dirty="0"/>
              <a:t> mi </a:t>
            </a:r>
            <a:r>
              <a:rPr lang="en-US" sz="3200" dirty="0" err="1"/>
              <a:t>dvíhať</a:t>
            </a:r>
            <a:r>
              <a:rPr lang="en-US" sz="3200" dirty="0"/>
              <a:t> </a:t>
            </a:r>
            <a:r>
              <a:rPr lang="en-US" sz="3200" dirty="0" err="1"/>
              <a:t>chceš</a:t>
            </a:r>
            <a:r>
              <a:rPr lang="en-US" sz="3200" dirty="0"/>
              <a:t>! </a:t>
            </a:r>
            <a:br>
              <a:rPr lang="en-US" sz="3200" dirty="0"/>
            </a:br>
            <a:r>
              <a:rPr lang="en-US" sz="3200" dirty="0" err="1"/>
              <a:t>Kto</a:t>
            </a:r>
            <a:r>
              <a:rPr lang="en-US" sz="3200" dirty="0"/>
              <a:t> </a:t>
            </a:r>
            <a:r>
              <a:rPr lang="en-US" sz="3200" dirty="0" err="1"/>
              <a:t>som</a:t>
            </a:r>
            <a:r>
              <a:rPr lang="en-US" sz="3200" dirty="0"/>
              <a:t> </a:t>
            </a:r>
            <a:r>
              <a:rPr lang="en-US" sz="3200" dirty="0" err="1"/>
              <a:t>ja</a:t>
            </a:r>
            <a:r>
              <a:rPr lang="en-US" sz="3200" dirty="0"/>
              <a:t>? </a:t>
            </a:r>
            <a:r>
              <a:rPr lang="en-US" sz="3200" dirty="0" err="1"/>
              <a:t>Môj</a:t>
            </a:r>
            <a:r>
              <a:rPr lang="en-US" sz="3200" dirty="0"/>
              <a:t> </a:t>
            </a:r>
            <a:r>
              <a:rPr lang="en-US" sz="3200" dirty="0" err="1"/>
              <a:t>Boh</a:t>
            </a:r>
            <a:r>
              <a:rPr lang="en-US" sz="3200" dirty="0"/>
              <a:t> - </a:t>
            </a:r>
            <a:r>
              <a:rPr lang="en-US" sz="3200" dirty="0" err="1"/>
              <a:t>že</a:t>
            </a:r>
            <a:r>
              <a:rPr lang="en-US" sz="3200" dirty="0"/>
              <a:t> </a:t>
            </a:r>
            <a:r>
              <a:rPr lang="en-US" sz="3200" dirty="0" err="1"/>
              <a:t>každý</a:t>
            </a:r>
            <a:r>
              <a:rPr lang="en-US" sz="3200" dirty="0"/>
              <a:t> </a:t>
            </a:r>
            <a:r>
              <a:rPr lang="en-US" sz="3200" dirty="0" err="1"/>
              <a:t>deň</a:t>
            </a:r>
            <a:r>
              <a:rPr lang="en-US" sz="3200" dirty="0"/>
              <a:t> </a:t>
            </a:r>
            <a:r>
              <a:rPr lang="en-US" sz="3200" dirty="0" err="1"/>
              <a:t>dávaš</a:t>
            </a:r>
            <a:r>
              <a:rPr lang="en-US" sz="3200" dirty="0"/>
              <a:t> mi </a:t>
            </a:r>
            <a:r>
              <a:rPr lang="en-US" sz="3200" dirty="0" err="1"/>
              <a:t>nádej</a:t>
            </a:r>
            <a:r>
              <a:rPr lang="en-US" sz="3200" dirty="0"/>
              <a:t>!</a:t>
            </a:r>
            <a:br>
              <a:rPr lang="en-US" sz="3200" dirty="0"/>
            </a:br>
            <a:r>
              <a:rPr lang="en-US" sz="3200" dirty="0" err="1"/>
              <a:t>Nikdy</a:t>
            </a:r>
            <a:r>
              <a:rPr lang="en-US" sz="3200" dirty="0"/>
              <a:t> </a:t>
            </a:r>
            <a:r>
              <a:rPr lang="en-US" sz="3200" dirty="0" err="1"/>
              <a:t>nenájdem</a:t>
            </a:r>
            <a:r>
              <a:rPr lang="en-US" sz="3200" dirty="0"/>
              <a:t> </a:t>
            </a:r>
            <a:r>
              <a:rPr lang="en-US" sz="3200" dirty="0" err="1"/>
              <a:t>slová</a:t>
            </a:r>
            <a:r>
              <a:rPr lang="en-US" sz="3200" dirty="0"/>
              <a:t> </a:t>
            </a:r>
            <a:r>
              <a:rPr lang="en-US" sz="3200" dirty="0" err="1"/>
              <a:t>jak</a:t>
            </a:r>
            <a:r>
              <a:rPr lang="en-US" sz="3200" dirty="0"/>
              <a:t> </a:t>
            </a:r>
            <a:r>
              <a:rPr lang="en-US" sz="3200" dirty="0" err="1"/>
              <a:t>vďaku</a:t>
            </a:r>
            <a:r>
              <a:rPr lang="en-US" sz="3200" dirty="0"/>
              <a:t> Ti </a:t>
            </a:r>
            <a:r>
              <a:rPr lang="en-US" sz="3200" dirty="0" err="1"/>
              <a:t>vyznať</a:t>
            </a:r>
            <a:r>
              <a:rPr lang="en-US" sz="3200" dirty="0"/>
              <a:t> </a:t>
            </a:r>
            <a:r>
              <a:rPr lang="en-US" sz="3200" dirty="0" err="1"/>
              <a:t>smiem</a:t>
            </a:r>
            <a:r>
              <a:rPr lang="en-US" sz="3200" dirty="0"/>
              <a:t>! </a:t>
            </a:r>
          </a:p>
        </p:txBody>
      </p:sp>
    </p:spTree>
    <p:extLst>
      <p:ext uri="{BB962C8B-B14F-4D97-AF65-F5344CB8AC3E}">
        <p14:creationId xmlns:p14="http://schemas.microsoft.com/office/powerpoint/2010/main" val="542682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200" dirty="0" err="1"/>
              <a:t>Ďakujem</a:t>
            </a:r>
            <a:r>
              <a:rPr lang="en-US" sz="3200" dirty="0"/>
              <a:t>, </a:t>
            </a:r>
            <a:r>
              <a:rPr lang="en-US" sz="3200" dirty="0" err="1"/>
              <a:t>že</a:t>
            </a:r>
            <a:r>
              <a:rPr lang="en-US" sz="3200" dirty="0"/>
              <a:t> </a:t>
            </a:r>
            <a:r>
              <a:rPr lang="en-US" sz="3200" dirty="0" err="1"/>
              <a:t>pred</a:t>
            </a:r>
            <a:r>
              <a:rPr lang="en-US" sz="3200" dirty="0"/>
              <a:t> </a:t>
            </a:r>
            <a:r>
              <a:rPr lang="en-US" sz="3200" dirty="0" err="1"/>
              <a:t>Tebou</a:t>
            </a:r>
            <a:r>
              <a:rPr lang="en-US" sz="3200" dirty="0"/>
              <a:t> </a:t>
            </a:r>
            <a:r>
              <a:rPr lang="en-US" sz="3200" dirty="0" err="1"/>
              <a:t>môžem</a:t>
            </a:r>
            <a:r>
              <a:rPr lang="en-US" sz="3200" dirty="0"/>
              <a:t> </a:t>
            </a:r>
            <a:r>
              <a:rPr lang="en-US" sz="3200" dirty="0" err="1"/>
              <a:t>tu</a:t>
            </a:r>
            <a:r>
              <a:rPr lang="en-US" sz="3200" dirty="0"/>
              <a:t> </a:t>
            </a:r>
            <a:r>
              <a:rPr lang="en-US" sz="3200" dirty="0" err="1"/>
              <a:t>stáť</a:t>
            </a:r>
            <a:r>
              <a:rPr lang="en-US" sz="3200" dirty="0"/>
              <a:t>. </a:t>
            </a:r>
            <a:br>
              <a:rPr lang="en-US" sz="3200" dirty="0"/>
            </a:br>
            <a:r>
              <a:rPr lang="en-US" sz="3200" dirty="0" err="1"/>
              <a:t>Ďakujem</a:t>
            </a:r>
            <a:r>
              <a:rPr lang="en-US" sz="3200" dirty="0"/>
              <a:t>, </a:t>
            </a:r>
            <a:r>
              <a:rPr lang="en-US" sz="3200" dirty="0" err="1"/>
              <a:t>že</a:t>
            </a:r>
            <a:r>
              <a:rPr lang="en-US" sz="3200" dirty="0"/>
              <a:t> </a:t>
            </a:r>
            <a:r>
              <a:rPr lang="en-US" sz="3200" dirty="0" err="1"/>
              <a:t>Otcom</a:t>
            </a:r>
            <a:r>
              <a:rPr lang="en-US" sz="3200" dirty="0"/>
              <a:t> </a:t>
            </a:r>
            <a:r>
              <a:rPr lang="en-US" sz="3200" dirty="0" err="1"/>
              <a:t>ťa</a:t>
            </a:r>
            <a:r>
              <a:rPr lang="en-US" sz="3200" dirty="0"/>
              <a:t> </a:t>
            </a:r>
            <a:r>
              <a:rPr lang="en-US" sz="3200" dirty="0" err="1"/>
              <a:t>smiem</a:t>
            </a:r>
            <a:r>
              <a:rPr lang="en-US" sz="3200" dirty="0"/>
              <a:t> </a:t>
            </a:r>
            <a:r>
              <a:rPr lang="en-US" sz="3200" dirty="0" err="1"/>
              <a:t>nazývať</a:t>
            </a:r>
            <a:r>
              <a:rPr lang="en-US" sz="3200" dirty="0"/>
              <a:t>.</a:t>
            </a:r>
            <a:br>
              <a:rPr lang="en-US" sz="3200" dirty="0"/>
            </a:br>
            <a:r>
              <a:rPr lang="en-US" sz="3200" dirty="0" err="1"/>
              <a:t>Ďakujem</a:t>
            </a:r>
            <a:r>
              <a:rPr lang="en-US" sz="3200" dirty="0"/>
              <a:t>, </a:t>
            </a:r>
            <a:r>
              <a:rPr lang="en-US" sz="3200" dirty="0" err="1"/>
              <a:t>že</a:t>
            </a:r>
            <a:r>
              <a:rPr lang="en-US" sz="3200" dirty="0"/>
              <a:t> </a:t>
            </a:r>
            <a:r>
              <a:rPr lang="en-US" sz="3200" dirty="0" err="1"/>
              <a:t>pred</a:t>
            </a:r>
            <a:r>
              <a:rPr lang="en-US" sz="3200" dirty="0"/>
              <a:t> </a:t>
            </a:r>
            <a:r>
              <a:rPr lang="en-US" sz="3200" dirty="0" err="1"/>
              <a:t>Tebou</a:t>
            </a:r>
            <a:r>
              <a:rPr lang="en-US" sz="3200" dirty="0"/>
              <a:t> </a:t>
            </a:r>
            <a:r>
              <a:rPr lang="en-US" sz="3200" dirty="0" err="1"/>
              <a:t>môžem</a:t>
            </a:r>
            <a:r>
              <a:rPr lang="en-US" sz="3200" dirty="0"/>
              <a:t> </a:t>
            </a:r>
            <a:r>
              <a:rPr lang="en-US" sz="3200" dirty="0" err="1"/>
              <a:t>tu</a:t>
            </a:r>
            <a:r>
              <a:rPr lang="en-US" sz="3200" dirty="0"/>
              <a:t> </a:t>
            </a:r>
            <a:r>
              <a:rPr lang="en-US" sz="3200" dirty="0" err="1"/>
              <a:t>stáť</a:t>
            </a:r>
            <a:r>
              <a:rPr lang="en-US" sz="3200" dirty="0"/>
              <a:t>.</a:t>
            </a:r>
            <a:br>
              <a:rPr lang="en-US" sz="3200" dirty="0"/>
            </a:br>
            <a:r>
              <a:rPr lang="en-US" sz="3200" dirty="0" err="1"/>
              <a:t>Ďakujem</a:t>
            </a:r>
            <a:r>
              <a:rPr lang="en-US" sz="3200" dirty="0"/>
              <a:t>, </a:t>
            </a:r>
            <a:r>
              <a:rPr lang="en-US" sz="3200" dirty="0" err="1"/>
              <a:t>chcem</a:t>
            </a:r>
            <a:r>
              <a:rPr lang="en-US" sz="3200" dirty="0"/>
              <a:t> </a:t>
            </a:r>
            <a:r>
              <a:rPr lang="en-US" sz="3200" dirty="0" err="1"/>
              <a:t>vyznávať</a:t>
            </a:r>
            <a:r>
              <a:rPr lang="en-U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75763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1</TotalTime>
  <Words>42</Words>
  <Application>Microsoft Office PowerPoint</Application>
  <PresentationFormat>On-screen Show (16:9)</PresentationFormat>
  <Paragraphs>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_template</vt:lpstr>
      <vt:lpstr>PowerPoint Presentation</vt:lpstr>
      <vt:lpstr>Keď vyslovíš slovo, stane sa na veky vekov.  Nečiníš veci čo ľutovať by si chcel. Tvoje áno je áno, spoľahnúť môžem sa stále. Tvoje činy sú zázračné, nádherné, to viem.</vt:lpstr>
      <vt:lpstr>Ty si Boh, čo nad všetkým vládneš slávne!  Ty si Boh! Môj Pán! </vt:lpstr>
      <vt:lpstr>Kto som ja? Môj Boh - že pamätáš na mňa stále!  Kto som ja? Môj Boh - že ruky mi dvíhať chceš!  Kto som ja? Môj Boh - že každý deň dávaš mi nádej! Nikdy nenájdem slová jak vďaku Ti vyznať smiem! </vt:lpstr>
      <vt:lpstr>Ďakujem, že pred Tebou môžem tu stáť.  Ďakujem, že Otcom ťa smiem nazývať. Ďakujem, že pred Tebou môžem tu stáť. Ďakujem, chcem vyznávať.</vt:lpstr>
      <vt:lpstr>PowerPoint Presentation</vt:lpstr>
    </vt:vector>
  </TitlesOfParts>
  <Company>Hewlett 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Tomasovic</dc:creator>
  <cp:lastModifiedBy>Marek Tomasovic</cp:lastModifiedBy>
  <cp:revision>1</cp:revision>
  <dcterms:created xsi:type="dcterms:W3CDTF">2014-05-02T14:02:19Z</dcterms:created>
  <dcterms:modified xsi:type="dcterms:W3CDTF">2014-05-02T14:03:30Z</dcterms:modified>
</cp:coreProperties>
</file>