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8" r:id="rId4"/>
    <p:sldId id="279" r:id="rId5"/>
    <p:sldId id="280" r:id="rId6"/>
    <p:sldId id="27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6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7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smtClean="0"/>
              <a:t>Ku </a:t>
            </a:r>
            <a:r>
              <a:rPr lang="en-US" sz="3500" dirty="0" err="1" smtClean="0"/>
              <a:t>krížu</a:t>
            </a:r>
            <a:r>
              <a:rPr lang="en-US" sz="3500" dirty="0" smtClean="0"/>
              <a:t> </a:t>
            </a:r>
            <a:r>
              <a:rPr lang="en-US" sz="3500" dirty="0" err="1" smtClean="0"/>
              <a:t>dvíham</a:t>
            </a:r>
            <a:r>
              <a:rPr lang="en-US" sz="3500" dirty="0" smtClean="0"/>
              <a:t> </a:t>
            </a:r>
            <a:r>
              <a:rPr lang="en-US" sz="3500" dirty="0" err="1" smtClean="0"/>
              <a:t>zrak</a:t>
            </a:r>
            <a:r>
              <a:rPr lang="en-US" sz="3500" dirty="0" smtClean="0"/>
              <a:t>, </a:t>
            </a:r>
            <a:r>
              <a:rPr lang="en-US" sz="3500" dirty="0" err="1" smtClean="0"/>
              <a:t>ku</a:t>
            </a:r>
            <a:r>
              <a:rPr lang="en-US" sz="3500" dirty="0" smtClean="0"/>
              <a:t> </a:t>
            </a:r>
            <a:r>
              <a:rPr lang="en-US" sz="3500" dirty="0" err="1" smtClean="0"/>
              <a:t>krížu</a:t>
            </a:r>
            <a:r>
              <a:rPr lang="en-US" sz="3500" dirty="0" smtClean="0"/>
              <a:t> </a:t>
            </a:r>
            <a:r>
              <a:rPr lang="en-US" sz="3500" dirty="0" err="1" smtClean="0"/>
              <a:t>viniem</a:t>
            </a:r>
            <a:r>
              <a:rPr lang="en-US" sz="3500" dirty="0" smtClean="0"/>
              <a:t> </a:t>
            </a:r>
            <a:r>
              <a:rPr lang="en-US" sz="3500" dirty="0" err="1" smtClean="0"/>
              <a:t>sa</a:t>
            </a:r>
            <a:r>
              <a:rPr lang="en-US" sz="3500" dirty="0" smtClean="0"/>
              <a:t>. </a:t>
            </a:r>
            <a:br>
              <a:rPr lang="en-US" sz="3500" dirty="0" smtClean="0"/>
            </a:br>
            <a:r>
              <a:rPr lang="en-US" sz="3500" dirty="0" err="1" smtClean="0"/>
              <a:t>Pijem</a:t>
            </a:r>
            <a:r>
              <a:rPr lang="en-US" sz="3500" dirty="0" smtClean="0"/>
              <a:t> z </a:t>
            </a:r>
            <a:r>
              <a:rPr lang="en-US" sz="3500" dirty="0" err="1" smtClean="0"/>
              <a:t>hĺbky</a:t>
            </a:r>
            <a:r>
              <a:rPr lang="en-US" sz="3500" dirty="0" smtClean="0"/>
              <a:t> </a:t>
            </a:r>
            <a:r>
              <a:rPr lang="en-US" sz="3500" dirty="0" err="1" smtClean="0"/>
              <a:t>Tvojich</a:t>
            </a:r>
            <a:r>
              <a:rPr lang="en-US" sz="3500" dirty="0" smtClean="0"/>
              <a:t> </a:t>
            </a:r>
            <a:r>
              <a:rPr lang="en-US" sz="3500" dirty="0" err="1" smtClean="0"/>
              <a:t>rán</a:t>
            </a:r>
            <a:r>
              <a:rPr lang="en-US" sz="3500" dirty="0" smtClean="0"/>
              <a:t>, </a:t>
            </a:r>
            <a:r>
              <a:rPr lang="en-US" sz="3500" dirty="0" err="1" smtClean="0"/>
              <a:t>dielo</a:t>
            </a:r>
            <a:r>
              <a:rPr lang="en-US" sz="3500" dirty="0" smtClean="0"/>
              <a:t> </a:t>
            </a:r>
            <a:r>
              <a:rPr lang="en-US" sz="3500" dirty="0" err="1" smtClean="0"/>
              <a:t>kríža</a:t>
            </a:r>
            <a:r>
              <a:rPr lang="en-US" sz="3500" dirty="0" smtClean="0"/>
              <a:t> </a:t>
            </a:r>
            <a:r>
              <a:rPr lang="en-US" sz="3500" dirty="0" err="1" smtClean="0"/>
              <a:t>vyspievam</a:t>
            </a:r>
            <a:r>
              <a:rPr lang="en-US" sz="3500" dirty="0" smtClean="0"/>
              <a:t>.</a:t>
            </a:r>
            <a:br>
              <a:rPr lang="en-US" sz="3500" dirty="0" smtClean="0"/>
            </a:br>
            <a:r>
              <a:rPr lang="en-US" sz="3500" dirty="0" smtClean="0"/>
              <a:t>Na </a:t>
            </a:r>
            <a:r>
              <a:rPr lang="en-US" sz="3500" dirty="0" err="1" smtClean="0"/>
              <a:t>ňom</a:t>
            </a:r>
            <a:r>
              <a:rPr lang="en-US" sz="3500" dirty="0" smtClean="0"/>
              <a:t> </a:t>
            </a:r>
            <a:r>
              <a:rPr lang="en-US" sz="3500" dirty="0" err="1" smtClean="0"/>
              <a:t>Spasiteľ</a:t>
            </a:r>
            <a:r>
              <a:rPr lang="en-US" sz="3500" dirty="0" smtClean="0"/>
              <a:t> </a:t>
            </a:r>
            <a:r>
              <a:rPr lang="en-US" sz="3500" dirty="0" err="1" smtClean="0"/>
              <a:t>môj</a:t>
            </a:r>
            <a:r>
              <a:rPr lang="en-US" sz="3500" dirty="0" smtClean="0"/>
              <a:t>, </a:t>
            </a:r>
            <a:r>
              <a:rPr lang="en-US" sz="3500" dirty="0" err="1" smtClean="0"/>
              <a:t>bitý</a:t>
            </a:r>
            <a:r>
              <a:rPr lang="en-US" sz="3500" dirty="0" smtClean="0"/>
              <a:t>, </a:t>
            </a:r>
            <a:r>
              <a:rPr lang="en-US" sz="3500" dirty="0" err="1" smtClean="0"/>
              <a:t>týraný</a:t>
            </a:r>
            <a:r>
              <a:rPr lang="en-US" sz="3500" dirty="0" smtClean="0"/>
              <a:t> </a:t>
            </a:r>
            <a:br>
              <a:rPr lang="en-US" sz="3500" dirty="0" smtClean="0"/>
            </a:br>
            <a:r>
              <a:rPr lang="en-US" sz="3500" dirty="0" smtClean="0"/>
              <a:t>v </a:t>
            </a:r>
            <a:r>
              <a:rPr lang="en-US" sz="3500" dirty="0" err="1" smtClean="0"/>
              <a:t>ňom</a:t>
            </a:r>
            <a:r>
              <a:rPr lang="en-US" sz="3500" dirty="0" smtClean="0"/>
              <a:t> </a:t>
            </a:r>
            <a:r>
              <a:rPr lang="en-US" sz="3500" dirty="0" err="1" smtClean="0"/>
              <a:t>Boh</a:t>
            </a:r>
            <a:r>
              <a:rPr lang="en-US" sz="3500" dirty="0" smtClean="0"/>
              <a:t> </a:t>
            </a:r>
            <a:r>
              <a:rPr lang="en-US" sz="3500" dirty="0" err="1" smtClean="0"/>
              <a:t>láska</a:t>
            </a:r>
            <a:r>
              <a:rPr lang="en-US" sz="3500" dirty="0" smtClean="0"/>
              <a:t> je a </a:t>
            </a:r>
            <a:r>
              <a:rPr lang="en-US" sz="3500" dirty="0" err="1" smtClean="0"/>
              <a:t>spravodlivý</a:t>
            </a:r>
            <a:r>
              <a:rPr lang="en-US" sz="3500" dirty="0" smtClean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97257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smtClean="0"/>
              <a:t>Z </a:t>
            </a:r>
            <a:r>
              <a:rPr lang="en-US" sz="3500" dirty="0" err="1" smtClean="0"/>
              <a:t>kríža</a:t>
            </a:r>
            <a:r>
              <a:rPr lang="en-US" sz="3500" dirty="0" smtClean="0"/>
              <a:t> </a:t>
            </a:r>
            <a:r>
              <a:rPr lang="en-US" sz="3500" dirty="0" err="1" smtClean="0"/>
              <a:t>Tvoj</a:t>
            </a:r>
            <a:r>
              <a:rPr lang="en-US" sz="3500" dirty="0" smtClean="0"/>
              <a:t> </a:t>
            </a:r>
            <a:r>
              <a:rPr lang="en-US" sz="3500" dirty="0" err="1" smtClean="0"/>
              <a:t>hlas</a:t>
            </a:r>
            <a:r>
              <a:rPr lang="en-US" sz="3500" dirty="0" smtClean="0"/>
              <a:t> </a:t>
            </a:r>
            <a:r>
              <a:rPr lang="en-US" sz="3500" dirty="0" err="1" smtClean="0"/>
              <a:t>volá</a:t>
            </a:r>
            <a:r>
              <a:rPr lang="en-US" sz="3500" dirty="0" smtClean="0"/>
              <a:t> ma, </a:t>
            </a:r>
            <a:r>
              <a:rPr lang="en-US" sz="3500" dirty="0" err="1" smtClean="0"/>
              <a:t>pozýva</a:t>
            </a:r>
            <a:r>
              <a:rPr lang="en-US" sz="3500" dirty="0" smtClean="0"/>
              <a:t> </a:t>
            </a:r>
            <a:r>
              <a:rPr lang="en-US" sz="3500" dirty="0" err="1" smtClean="0"/>
              <a:t>na</a:t>
            </a:r>
            <a:r>
              <a:rPr lang="en-US" sz="3500" dirty="0" smtClean="0"/>
              <a:t> </a:t>
            </a:r>
            <a:r>
              <a:rPr lang="en-US" sz="3500" dirty="0" err="1" smtClean="0"/>
              <a:t>kolená</a:t>
            </a:r>
            <a:r>
              <a:rPr lang="en-US" sz="3500" dirty="0" smtClean="0"/>
              <a:t>, </a:t>
            </a:r>
            <a:br>
              <a:rPr lang="en-US" sz="3500" dirty="0" smtClean="0"/>
            </a:br>
            <a:r>
              <a:rPr lang="en-US" sz="3500" dirty="0" err="1" smtClean="0"/>
              <a:t>Viac</a:t>
            </a:r>
            <a:r>
              <a:rPr lang="en-US" sz="3500" dirty="0" smtClean="0"/>
              <a:t> </a:t>
            </a:r>
            <a:r>
              <a:rPr lang="en-US" sz="3500" dirty="0" err="1" smtClean="0"/>
              <a:t>ja</a:t>
            </a:r>
            <a:r>
              <a:rPr lang="en-US" sz="3500" dirty="0" smtClean="0"/>
              <a:t> </a:t>
            </a:r>
            <a:r>
              <a:rPr lang="en-US" sz="3500" dirty="0" err="1" smtClean="0"/>
              <a:t>nemám</a:t>
            </a:r>
            <a:r>
              <a:rPr lang="en-US" sz="3500" dirty="0" smtClean="0"/>
              <a:t> </a:t>
            </a:r>
            <a:r>
              <a:rPr lang="en-US" sz="3500" dirty="0" err="1" smtClean="0"/>
              <a:t>slov</a:t>
            </a:r>
            <a:r>
              <a:rPr lang="en-US" sz="3500" dirty="0" smtClean="0"/>
              <a:t>, </a:t>
            </a:r>
            <a:r>
              <a:rPr lang="en-US" sz="3500" dirty="0" err="1" smtClean="0"/>
              <a:t>sa</a:t>
            </a:r>
            <a:r>
              <a:rPr lang="en-US" sz="3500" dirty="0" smtClean="0"/>
              <a:t> </a:t>
            </a:r>
            <a:r>
              <a:rPr lang="en-US" sz="3500" dirty="0" err="1" smtClean="0"/>
              <a:t>celý</a:t>
            </a:r>
            <a:r>
              <a:rPr lang="en-US" sz="3500" dirty="0" smtClean="0"/>
              <a:t> </a:t>
            </a:r>
            <a:r>
              <a:rPr lang="en-US" sz="3500" dirty="0" err="1" smtClean="0"/>
              <a:t>strácam</a:t>
            </a:r>
            <a:r>
              <a:rPr lang="en-US" sz="3500" dirty="0"/>
              <a:t>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V </a:t>
            </a:r>
            <a:r>
              <a:rPr lang="en-US" sz="3500" dirty="0" err="1" smtClean="0"/>
              <a:t>Tvojej</a:t>
            </a:r>
            <a:r>
              <a:rPr lang="en-US" sz="3500" dirty="0" smtClean="0"/>
              <a:t> </a:t>
            </a:r>
            <a:r>
              <a:rPr lang="en-US" sz="3500" dirty="0" err="1" smtClean="0"/>
              <a:t>láske</a:t>
            </a:r>
            <a:r>
              <a:rPr lang="en-US" sz="3500" dirty="0" smtClean="0"/>
              <a:t>, </a:t>
            </a:r>
            <a:r>
              <a:rPr lang="en-US" sz="3500" dirty="0" err="1" smtClean="0"/>
              <a:t>čo</a:t>
            </a:r>
            <a:r>
              <a:rPr lang="en-US" sz="3500" dirty="0" smtClean="0"/>
              <a:t> </a:t>
            </a:r>
            <a:r>
              <a:rPr lang="en-US" sz="3500" dirty="0" err="1" smtClean="0"/>
              <a:t>nežne</a:t>
            </a:r>
            <a:r>
              <a:rPr lang="en-US" sz="3500" dirty="0" smtClean="0"/>
              <a:t> </a:t>
            </a:r>
            <a:r>
              <a:rPr lang="en-US" sz="3500" dirty="0" err="1" smtClean="0"/>
              <a:t>láme</a:t>
            </a:r>
            <a:r>
              <a:rPr lang="en-US" sz="3500" dirty="0" smtClean="0"/>
              <a:t> ma.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2660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err="1" smtClean="0"/>
              <a:t>Aký</a:t>
            </a:r>
            <a:r>
              <a:rPr lang="en-US" sz="3500" dirty="0" smtClean="0"/>
              <a:t> </a:t>
            </a:r>
            <a:r>
              <a:rPr lang="en-US" sz="3500" dirty="0" err="1" smtClean="0"/>
              <a:t>vzácny</a:t>
            </a:r>
            <a:r>
              <a:rPr lang="en-US" sz="3500" dirty="0" smtClean="0"/>
              <a:t> </a:t>
            </a:r>
            <a:r>
              <a:rPr lang="en-US" sz="3500" dirty="0" err="1" smtClean="0"/>
              <a:t>dar</a:t>
            </a:r>
            <a:r>
              <a:rPr lang="en-US" sz="3500" dirty="0" smtClean="0"/>
              <a:t>, </a:t>
            </a:r>
            <a:r>
              <a:rPr lang="en-US" sz="3500" dirty="0" err="1" smtClean="0"/>
              <a:t>život</a:t>
            </a:r>
            <a:r>
              <a:rPr lang="en-US" sz="3500" dirty="0" smtClean="0"/>
              <a:t>, </a:t>
            </a:r>
            <a:r>
              <a:rPr lang="en-US" sz="3500" dirty="0" err="1" smtClean="0"/>
              <a:t>ktorý</a:t>
            </a:r>
            <a:r>
              <a:rPr lang="en-US" sz="3500" dirty="0" smtClean="0"/>
              <a:t> </a:t>
            </a:r>
            <a:r>
              <a:rPr lang="en-US" sz="3500" dirty="0" err="1" smtClean="0"/>
              <a:t>mám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ten, </a:t>
            </a:r>
            <a:r>
              <a:rPr lang="en-US" sz="3500" dirty="0" err="1" smtClean="0"/>
              <a:t>čo</a:t>
            </a:r>
            <a:r>
              <a:rPr lang="en-US" sz="3500" dirty="0" smtClean="0"/>
              <a:t> </a:t>
            </a:r>
            <a:r>
              <a:rPr lang="en-US" sz="3500" dirty="0" err="1" smtClean="0"/>
              <a:t>Kristus</a:t>
            </a:r>
            <a:r>
              <a:rPr lang="en-US" sz="3500" dirty="0" smtClean="0"/>
              <a:t> </a:t>
            </a:r>
            <a:r>
              <a:rPr lang="en-US" sz="3500" dirty="0" err="1" smtClean="0"/>
              <a:t>sám</a:t>
            </a:r>
            <a:r>
              <a:rPr lang="en-US" sz="3500" dirty="0" smtClean="0"/>
              <a:t> </a:t>
            </a:r>
            <a:r>
              <a:rPr lang="en-US" sz="3500" dirty="0" err="1" smtClean="0"/>
              <a:t>skrze</a:t>
            </a:r>
            <a:r>
              <a:rPr lang="en-US" sz="3500" dirty="0" smtClean="0"/>
              <a:t> </a:t>
            </a:r>
            <a:r>
              <a:rPr lang="en-US" sz="3500" dirty="0" err="1" smtClean="0"/>
              <a:t>kríž</a:t>
            </a:r>
            <a:r>
              <a:rPr lang="en-US" sz="3500" dirty="0" smtClean="0"/>
              <a:t> mi </a:t>
            </a:r>
            <a:r>
              <a:rPr lang="en-US" sz="3500" dirty="0" err="1" smtClean="0"/>
              <a:t>daroval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Zo</a:t>
            </a:r>
            <a:r>
              <a:rPr lang="en-US" sz="3500" dirty="0" smtClean="0"/>
              <a:t> </a:t>
            </a:r>
            <a:r>
              <a:rPr lang="en-US" sz="3500" dirty="0" err="1" smtClean="0"/>
              <a:t>smrti</a:t>
            </a:r>
            <a:r>
              <a:rPr lang="en-US" sz="3500" dirty="0" smtClean="0"/>
              <a:t> k </a:t>
            </a:r>
            <a:r>
              <a:rPr lang="en-US" sz="3500" dirty="0" err="1" smtClean="0"/>
              <a:t>životu</a:t>
            </a:r>
            <a:r>
              <a:rPr lang="en-US" sz="3500" dirty="0" smtClean="0"/>
              <a:t> </a:t>
            </a:r>
            <a:r>
              <a:rPr lang="en-US" sz="3500" dirty="0" err="1" smtClean="0"/>
              <a:t>si</a:t>
            </a:r>
            <a:r>
              <a:rPr lang="en-US" sz="3500" dirty="0" smtClean="0"/>
              <a:t> ma </a:t>
            </a:r>
            <a:r>
              <a:rPr lang="en-US" sz="3500" dirty="0" err="1" smtClean="0"/>
              <a:t>povolal</a:t>
            </a:r>
            <a:r>
              <a:rPr lang="en-US" sz="3500" dirty="0" smtClean="0"/>
              <a:t> </a:t>
            </a:r>
            <a:br>
              <a:rPr lang="en-US" sz="3500" dirty="0" smtClean="0"/>
            </a:br>
            <a:r>
              <a:rPr lang="en-US" sz="3500" dirty="0" err="1" smtClean="0"/>
              <a:t>Nie</a:t>
            </a:r>
            <a:r>
              <a:rPr lang="en-US" sz="3500" dirty="0" smtClean="0"/>
              <a:t> je </a:t>
            </a:r>
            <a:r>
              <a:rPr lang="en-US" sz="3500" dirty="0" err="1" smtClean="0"/>
              <a:t>viac</a:t>
            </a:r>
            <a:r>
              <a:rPr lang="en-US" sz="3500" dirty="0" smtClean="0"/>
              <a:t> </a:t>
            </a:r>
            <a:r>
              <a:rPr lang="en-US" sz="3500" dirty="0" err="1" smtClean="0"/>
              <a:t>už</a:t>
            </a:r>
            <a:r>
              <a:rPr lang="en-US" sz="3500" dirty="0" smtClean="0"/>
              <a:t> </a:t>
            </a:r>
            <a:r>
              <a:rPr lang="en-US" sz="3500" dirty="0" err="1" smtClean="0"/>
              <a:t>Tvoj</a:t>
            </a:r>
            <a:r>
              <a:rPr lang="en-US" sz="3500" dirty="0" smtClean="0"/>
              <a:t> </a:t>
            </a:r>
            <a:r>
              <a:rPr lang="en-US" sz="3500" dirty="0" err="1" smtClean="0"/>
              <a:t>hnev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Ježišov</a:t>
            </a:r>
            <a:r>
              <a:rPr lang="en-US" sz="3500" dirty="0" smtClean="0"/>
              <a:t> </a:t>
            </a:r>
            <a:r>
              <a:rPr lang="en-US" sz="3500" dirty="0" err="1" smtClean="0"/>
              <a:t>kríž</a:t>
            </a:r>
            <a:r>
              <a:rPr lang="en-US" sz="3500" dirty="0" smtClean="0"/>
              <a:t> </a:t>
            </a:r>
            <a:r>
              <a:rPr lang="en-US" sz="3500" dirty="0" err="1" smtClean="0"/>
              <a:t>zmieril</a:t>
            </a:r>
            <a:r>
              <a:rPr lang="en-US" sz="3500" dirty="0" smtClean="0"/>
              <a:t> ma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6624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500" dirty="0" smtClean="0"/>
              <a:t>V </a:t>
            </a:r>
            <a:r>
              <a:rPr lang="en-US" sz="3500" dirty="0" err="1" smtClean="0"/>
              <a:t>úžase</a:t>
            </a:r>
            <a:r>
              <a:rPr lang="en-US" sz="3500" dirty="0" smtClean="0"/>
              <a:t> z </a:t>
            </a:r>
            <a:r>
              <a:rPr lang="en-US" sz="3500" dirty="0" err="1" smtClean="0"/>
              <a:t>kríža</a:t>
            </a:r>
            <a:r>
              <a:rPr lang="en-US" sz="3500" dirty="0" smtClean="0"/>
              <a:t> </a:t>
            </a:r>
            <a:r>
              <a:rPr lang="en-US" sz="3500" dirty="0" err="1" smtClean="0"/>
              <a:t>vyznať</a:t>
            </a:r>
            <a:r>
              <a:rPr lang="en-US" sz="3500" dirty="0" smtClean="0"/>
              <a:t> </a:t>
            </a:r>
            <a:r>
              <a:rPr lang="en-US" sz="3500" dirty="0" err="1" smtClean="0"/>
              <a:t>chcem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err="1" smtClean="0"/>
              <a:t>jak</a:t>
            </a:r>
            <a:r>
              <a:rPr lang="en-US" sz="3500" dirty="0" smtClean="0"/>
              <a:t> </a:t>
            </a:r>
            <a:r>
              <a:rPr lang="en-US" sz="3500" dirty="0" err="1" smtClean="0"/>
              <a:t>úžasná</a:t>
            </a:r>
            <a:r>
              <a:rPr lang="en-US" sz="3500" dirty="0" smtClean="0"/>
              <a:t> </a:t>
            </a:r>
            <a:r>
              <a:rPr lang="en-US" sz="3500" dirty="0" err="1" smtClean="0"/>
              <a:t>spásna</a:t>
            </a:r>
            <a:r>
              <a:rPr lang="en-US" sz="3500" dirty="0" smtClean="0"/>
              <a:t> </a:t>
            </a:r>
            <a:r>
              <a:rPr lang="en-US" sz="3500" dirty="0" err="1" smtClean="0"/>
              <a:t>láska</a:t>
            </a:r>
            <a:r>
              <a:rPr lang="en-US" sz="3500" dirty="0" smtClean="0"/>
              <a:t> a </a:t>
            </a:r>
            <a:r>
              <a:rPr lang="en-US" sz="3500" dirty="0" err="1" smtClean="0"/>
              <a:t>veľká</a:t>
            </a:r>
            <a:r>
              <a:rPr lang="en-US" sz="3500" dirty="0" smtClean="0"/>
              <a:t> </a:t>
            </a:r>
            <a:r>
              <a:rPr lang="en-US" sz="3500" dirty="0" err="1" smtClean="0"/>
              <a:t>Tvoja</a:t>
            </a:r>
            <a:r>
              <a:rPr lang="en-US" sz="3500" dirty="0" smtClean="0"/>
              <a:t> </a:t>
            </a:r>
            <a:r>
              <a:rPr lang="en-US" sz="3500" dirty="0" err="1" smtClean="0"/>
              <a:t>vernosť</a:t>
            </a:r>
            <a:r>
              <a:rPr lang="en-US" sz="3500" dirty="0" smtClean="0"/>
              <a:t> je.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19905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704</TotalTime>
  <Words>35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Black</vt:lpstr>
      <vt:lpstr>PowerPoint Presentation</vt:lpstr>
      <vt:lpstr>Ku krížu dvíham zrak, ku krížu viniem sa.  Pijem z hĺbky Tvojich rán, dielo kríža vyspievam. Na ňom Spasiteľ môj, bitý, týraný  v ňom Boh láska je a spravodlivý. </vt:lpstr>
      <vt:lpstr>Z kríža Tvoj hlas volá ma, pozýva na kolená,  Viac ja nemám slov, sa celý strácam  V Tvojej láske, čo nežne láme ma. </vt:lpstr>
      <vt:lpstr>Aký vzácny dar, život, ktorý mám ten, čo Kristus sám skrze kríž mi daroval Zo smrti k životu si ma povolal  Nie je viac už Tvoj hnev Ježišov kríž zmieril ma</vt:lpstr>
      <vt:lpstr>V úžase z kríža vyznať chcem jak úžasná spásna láska a veľká Tvoja vernosť je.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7</cp:revision>
  <dcterms:created xsi:type="dcterms:W3CDTF">2013-08-10T20:25:22Z</dcterms:created>
  <dcterms:modified xsi:type="dcterms:W3CDTF">2013-10-20T15:32:58Z</dcterms:modified>
</cp:coreProperties>
</file>