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6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50" d="100"/>
          <a:sy n="50" d="100"/>
        </p:scale>
        <p:origin x="-2784" y="-112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12/10/14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12/10/14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12/10/14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12/10/14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12/10/14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12/10/14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12/10/14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Len </a:t>
            </a:r>
            <a:r>
              <a:rPr lang="en-US" sz="3600" dirty="0" err="1"/>
              <a:t>milosťou</a:t>
            </a:r>
            <a:r>
              <a:rPr lang="en-US" sz="3600" dirty="0"/>
              <a:t> </a:t>
            </a:r>
            <a:r>
              <a:rPr lang="en-US" sz="3600" dirty="0" err="1"/>
              <a:t>môžme</a:t>
            </a:r>
            <a:r>
              <a:rPr lang="en-US" sz="3600" dirty="0"/>
              <a:t> </a:t>
            </a:r>
            <a:r>
              <a:rPr lang="en-US" sz="3600" dirty="0" err="1"/>
              <a:t>vstúpiť</a:t>
            </a:r>
            <a:r>
              <a:rPr lang="en-US" sz="3600" dirty="0" smtClean="0"/>
              <a:t>.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len</a:t>
            </a:r>
            <a:r>
              <a:rPr lang="en-US" sz="3600" dirty="0"/>
              <a:t> pre </a:t>
            </a:r>
            <a:r>
              <a:rPr lang="en-US" sz="3600" dirty="0" err="1"/>
              <a:t>milosť</a:t>
            </a:r>
            <a:r>
              <a:rPr lang="en-US" sz="3600" dirty="0"/>
              <a:t> </a:t>
            </a:r>
            <a:r>
              <a:rPr lang="en-US" sz="3600" dirty="0" err="1"/>
              <a:t>smieme</a:t>
            </a:r>
            <a:r>
              <a:rPr lang="en-US" sz="3600" dirty="0"/>
              <a:t> </a:t>
            </a:r>
            <a:r>
              <a:rPr lang="en-US" sz="3600" dirty="0" err="1"/>
              <a:t>stáť</a:t>
            </a:r>
            <a:r>
              <a:rPr lang="en-US" sz="3600" dirty="0" smtClean="0"/>
              <a:t>.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Nemôžme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to </a:t>
            </a:r>
            <a:r>
              <a:rPr lang="en-US" sz="3600" dirty="0" err="1" smtClean="0"/>
              <a:t>zaslúžiť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je to pre </a:t>
            </a:r>
            <a:r>
              <a:rPr lang="en-US" sz="3600" dirty="0" err="1"/>
              <a:t>krv</a:t>
            </a:r>
            <a:r>
              <a:rPr lang="en-US" sz="3600" dirty="0"/>
              <a:t> </a:t>
            </a:r>
            <a:r>
              <a:rPr lang="en-US" sz="3600" dirty="0" err="1"/>
              <a:t>Baránka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Pred</a:t>
            </a:r>
            <a:r>
              <a:rPr lang="en-US" sz="3600" dirty="0"/>
              <a:t> </a:t>
            </a:r>
            <a:r>
              <a:rPr lang="en-US" sz="3600" dirty="0" err="1"/>
              <a:t>Tvoju</a:t>
            </a:r>
            <a:r>
              <a:rPr lang="en-US" sz="3600" dirty="0"/>
              <a:t> </a:t>
            </a:r>
            <a:r>
              <a:rPr lang="en-US" sz="3600" dirty="0" err="1"/>
              <a:t>tvár</a:t>
            </a:r>
            <a:r>
              <a:rPr lang="en-US" sz="3600" dirty="0"/>
              <a:t> </a:t>
            </a:r>
            <a:r>
              <a:rPr lang="en-US" sz="3600" dirty="0" err="1"/>
              <a:t>stále</a:t>
            </a:r>
            <a:r>
              <a:rPr lang="en-US" sz="3600" dirty="0"/>
              <a:t> </a:t>
            </a:r>
            <a:r>
              <a:rPr lang="en-US" sz="3600" dirty="0" err="1"/>
              <a:t>zveš</a:t>
            </a:r>
            <a:r>
              <a:rPr lang="en-US" sz="3600" dirty="0"/>
              <a:t> </a:t>
            </a:r>
            <a:r>
              <a:rPr lang="en-US" sz="3600" dirty="0" err="1"/>
              <a:t>nás</a:t>
            </a:r>
            <a:r>
              <a:rPr lang="en-US" sz="3600" dirty="0" smtClean="0"/>
              <a:t>,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Ty </a:t>
            </a:r>
            <a:r>
              <a:rPr lang="en-US" sz="3600" dirty="0" err="1"/>
              <a:t>vojsť</a:t>
            </a:r>
            <a:r>
              <a:rPr lang="en-US" sz="3600" dirty="0"/>
              <a:t> </a:t>
            </a:r>
            <a:r>
              <a:rPr lang="en-US" sz="3600" dirty="0" err="1"/>
              <a:t>voláš</a:t>
            </a:r>
            <a:r>
              <a:rPr lang="en-US" sz="3600" dirty="0"/>
              <a:t> </a:t>
            </a:r>
            <a:r>
              <a:rPr lang="en-US" sz="3600" dirty="0" err="1"/>
              <a:t>nás</a:t>
            </a:r>
            <a:r>
              <a:rPr lang="en-US" sz="3600" dirty="0" smtClean="0"/>
              <a:t>.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Pred</a:t>
            </a:r>
            <a:r>
              <a:rPr lang="en-US" sz="3600" dirty="0"/>
              <a:t> </a:t>
            </a:r>
            <a:r>
              <a:rPr lang="en-US" sz="3600" dirty="0" err="1"/>
              <a:t>Tvoju</a:t>
            </a:r>
            <a:r>
              <a:rPr lang="en-US" sz="3600" dirty="0"/>
              <a:t> </a:t>
            </a:r>
            <a:r>
              <a:rPr lang="en-US" sz="3600" dirty="0" err="1"/>
              <a:t>tvár</a:t>
            </a:r>
            <a:r>
              <a:rPr lang="en-US" sz="3600" dirty="0"/>
              <a:t> </a:t>
            </a:r>
            <a:r>
              <a:rPr lang="en-US" sz="3600" dirty="0" err="1"/>
              <a:t>pozývaš</a:t>
            </a:r>
            <a:r>
              <a:rPr lang="en-US" sz="3600" dirty="0"/>
              <a:t> </a:t>
            </a:r>
            <a:r>
              <a:rPr lang="en-US" sz="3600" dirty="0" err="1" smtClean="0"/>
              <a:t>nás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preto</a:t>
            </a:r>
            <a:r>
              <a:rPr lang="en-US" sz="3600" dirty="0"/>
              <a:t> </a:t>
            </a:r>
            <a:r>
              <a:rPr lang="en-US" sz="3600" dirty="0" err="1"/>
              <a:t>tu</a:t>
            </a:r>
            <a:r>
              <a:rPr lang="en-US" sz="3600" dirty="0"/>
              <a:t> </a:t>
            </a:r>
            <a:r>
              <a:rPr lang="en-US" sz="3600" dirty="0" err="1"/>
              <a:t>smieme</a:t>
            </a:r>
            <a:r>
              <a:rPr lang="en-US" sz="3600" dirty="0"/>
              <a:t> </a:t>
            </a:r>
            <a:r>
              <a:rPr lang="en-US" sz="3600" dirty="0" err="1" smtClean="0"/>
              <a:t>stáť</a:t>
            </a:r>
            <a:r>
              <a:rPr lang="en-US" sz="3600" dirty="0" smtClean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054442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/: Pane </a:t>
            </a:r>
            <a:r>
              <a:rPr lang="en-US" sz="3600" dirty="0" err="1"/>
              <a:t>keď</a:t>
            </a:r>
            <a:r>
              <a:rPr lang="en-US" sz="3600" dirty="0"/>
              <a:t> </a:t>
            </a:r>
            <a:r>
              <a:rPr lang="en-US" sz="3600" dirty="0" err="1"/>
              <a:t>odkryješ</a:t>
            </a:r>
            <a:r>
              <a:rPr lang="en-US" sz="3600" dirty="0"/>
              <a:t> </a:t>
            </a:r>
            <a:r>
              <a:rPr lang="en-US" sz="3600" dirty="0" err="1"/>
              <a:t>hriech</a:t>
            </a:r>
            <a:r>
              <a:rPr lang="en-US" sz="3600" dirty="0"/>
              <a:t> - </a:t>
            </a:r>
            <a:r>
              <a:rPr lang="en-US" sz="3600" dirty="0" err="1"/>
              <a:t>kto</a:t>
            </a:r>
            <a:r>
              <a:rPr lang="en-US" sz="3600" dirty="0"/>
              <a:t> </a:t>
            </a:r>
            <a:r>
              <a:rPr lang="en-US" sz="3600" dirty="0" err="1" smtClean="0"/>
              <a:t>obstojí</a:t>
            </a:r>
            <a:r>
              <a:rPr lang="en-US" sz="3600" dirty="0" smtClean="0"/>
              <a:t>?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Vďaka</a:t>
            </a:r>
            <a:r>
              <a:rPr lang="en-US" sz="3600" dirty="0"/>
              <a:t>, </a:t>
            </a:r>
            <a:r>
              <a:rPr lang="en-US" sz="3600" dirty="0" err="1"/>
              <a:t>že</a:t>
            </a:r>
            <a:r>
              <a:rPr lang="en-US" sz="3600" dirty="0"/>
              <a:t> </a:t>
            </a:r>
            <a:r>
              <a:rPr lang="en-US" sz="3600" dirty="0" err="1"/>
              <a:t>krvou</a:t>
            </a:r>
            <a:r>
              <a:rPr lang="en-US" sz="3600" dirty="0"/>
              <a:t> </a:t>
            </a:r>
            <a:r>
              <a:rPr lang="en-US" sz="3600" dirty="0" err="1"/>
              <a:t>Baránka</a:t>
            </a:r>
            <a:r>
              <a:rPr lang="en-US" sz="3600" dirty="0"/>
              <a:t> </a:t>
            </a:r>
            <a:r>
              <a:rPr lang="en-US" sz="3600" dirty="0" err="1"/>
              <a:t>sme</a:t>
            </a:r>
            <a:r>
              <a:rPr lang="en-US" sz="3600" dirty="0"/>
              <a:t> </a:t>
            </a:r>
            <a:r>
              <a:rPr lang="en-US" sz="3600" dirty="0" err="1"/>
              <a:t>očistení</a:t>
            </a:r>
            <a:r>
              <a:rPr lang="en-US" sz="3600" dirty="0" smtClean="0"/>
              <a:t>. </a:t>
            </a:r>
            <a:r>
              <a:rPr lang="en-US" sz="3600" smtClean="0"/>
              <a:t>:/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313828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6</TotalTime>
  <Words>22</Words>
  <Application>Microsoft Macintosh PowerPoint</Application>
  <PresentationFormat>On-screen Show (16:9)</PresentationFormat>
  <Paragraphs>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_template</vt:lpstr>
      <vt:lpstr>PowerPoint Presentation</vt:lpstr>
      <vt:lpstr>Len milosťou môžme vstúpiť. len pre milosť smieme stáť. Nemôžme si to zaslúžiť je to pre krv Baránka.</vt:lpstr>
      <vt:lpstr>Pred Tvoju tvár stále zveš nás, Ty vojsť voláš nás. Pred Tvoju tvár pozývaš nás a preto tu smieme stáť.</vt:lpstr>
      <vt:lpstr>/: Pane keď odkryješ hriech - kto obstojí? Vďaka, že krvou Baránka sme očistení. :/</vt:lpstr>
      <vt:lpstr>PowerPoint Presentation</vt:lpstr>
    </vt:vector>
  </TitlesOfParts>
  <Company>Hewlett 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Tomasovic</dc:creator>
  <cp:lastModifiedBy>Marek Tomašovič</cp:lastModifiedBy>
  <cp:revision>2</cp:revision>
  <dcterms:created xsi:type="dcterms:W3CDTF">2014-10-11T16:48:21Z</dcterms:created>
  <dcterms:modified xsi:type="dcterms:W3CDTF">2014-10-12T08:22:52Z</dcterms:modified>
</cp:coreProperties>
</file>