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66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4" d="100"/>
          <a:sy n="114" d="100"/>
        </p:scale>
        <p:origin x="-904" y="-10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08/02/15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08/02/15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08/02/15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08/02/15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08/02/15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08/02/15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08/02/15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08/02/15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08/02/15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08/02/15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08/02/15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08/02/15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Ježiš</a:t>
            </a:r>
            <a:r>
              <a:rPr lang="en-US" sz="3600" dirty="0"/>
              <a:t>,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spásou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 err="1" smtClean="0">
                <a:solidFill>
                  <a:srgbClr val="FFFFFF"/>
                </a:solidFill>
              </a:rPr>
              <a:t>Pán</a:t>
            </a:r>
            <a:r>
              <a:rPr lang="en-US" sz="3600" dirty="0" smtClean="0">
                <a:solidFill>
                  <a:srgbClr val="FFFFFF"/>
                </a:solidFill>
              </a:rPr>
              <a:t>, </a:t>
            </a:r>
            <a:r>
              <a:rPr lang="en-US" sz="3600" dirty="0" err="1" smtClean="0">
                <a:solidFill>
                  <a:srgbClr val="FFFFFF"/>
                </a:solidFill>
              </a:rPr>
              <a:t>nie</a:t>
            </a:r>
            <a:r>
              <a:rPr lang="en-US" sz="3600" dirty="0" smtClean="0">
                <a:solidFill>
                  <a:srgbClr val="FFFFFF"/>
                </a:solidFill>
              </a:rPr>
              <a:t> </a:t>
            </a:r>
            <a:r>
              <a:rPr lang="en-US" sz="3600" dirty="0" smtClean="0">
                <a:solidFill>
                  <a:srgbClr val="FFFFFF"/>
                </a:solidFill>
              </a:rPr>
              <a:t>je </a:t>
            </a:r>
            <a:r>
              <a:rPr lang="en-US" sz="3600" dirty="0" err="1" smtClean="0">
                <a:solidFill>
                  <a:srgbClr val="FFFFFF"/>
                </a:solidFill>
              </a:rPr>
              <a:t>nik</a:t>
            </a:r>
            <a:r>
              <a:rPr lang="en-US" sz="3600" dirty="0" smtClean="0">
                <a:solidFill>
                  <a:srgbClr val="FFFFFF"/>
                </a:solidFill>
              </a:rPr>
              <a:t> </a:t>
            </a:r>
            <a:r>
              <a:rPr lang="en-US" sz="3600" dirty="0" err="1" smtClean="0">
                <a:solidFill>
                  <a:srgbClr val="FFFFFF"/>
                </a:solidFill>
              </a:rPr>
              <a:t>ako</a:t>
            </a:r>
            <a:r>
              <a:rPr lang="en-US" sz="3600" dirty="0" smtClean="0">
                <a:solidFill>
                  <a:srgbClr val="FFFFFF"/>
                </a:solidFill>
              </a:rPr>
              <a:t> </a:t>
            </a:r>
            <a:r>
              <a:rPr lang="en-US" sz="3600" dirty="0" smtClean="0">
                <a:solidFill>
                  <a:srgbClr val="FFFFFF"/>
                </a:solidFill>
              </a:rPr>
              <a:t>Ty</a:t>
            </a:r>
            <a:r>
              <a:rPr lang="en-US" sz="3600" dirty="0" smtClean="0">
                <a:solidFill>
                  <a:srgbClr val="FF0000"/>
                </a:solidFill>
              </a:rPr>
              <a:t/>
            </a:r>
            <a:br>
              <a:rPr lang="en-US" sz="3600" dirty="0" smtClean="0">
                <a:solidFill>
                  <a:srgbClr val="FF0000"/>
                </a:solidFill>
              </a:rPr>
            </a:br>
            <a:r>
              <a:rPr lang="en-US" sz="3600" dirty="0" err="1" smtClean="0"/>
              <a:t>chcem</a:t>
            </a:r>
            <a:r>
              <a:rPr lang="en-US" sz="3600" dirty="0" smtClean="0"/>
              <a:t> </a:t>
            </a:r>
            <a:r>
              <a:rPr lang="en-US" sz="3600" dirty="0"/>
              <a:t>v </a:t>
            </a:r>
            <a:r>
              <a:rPr lang="en-US" sz="3600" dirty="0" err="1"/>
              <a:t>každý</a:t>
            </a:r>
            <a:r>
              <a:rPr lang="en-US" sz="3600" dirty="0"/>
              <a:t> </a:t>
            </a:r>
            <a:r>
              <a:rPr lang="en-US" sz="3600" dirty="0" err="1"/>
              <a:t>čas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tak</a:t>
            </a:r>
            <a:r>
              <a:rPr lang="en-US" sz="3600" dirty="0"/>
              <a:t> </a:t>
            </a:r>
            <a:r>
              <a:rPr lang="en-US" sz="3600" dirty="0" err="1"/>
              <a:t>ako</a:t>
            </a:r>
            <a:r>
              <a:rPr lang="en-US" sz="3600" dirty="0"/>
              <a:t> </a:t>
            </a:r>
            <a:r>
              <a:rPr lang="en-US" sz="3600" dirty="0" err="1"/>
              <a:t>dnes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Teba</a:t>
            </a:r>
            <a:r>
              <a:rPr lang="en-US" sz="3600" dirty="0"/>
              <a:t> </a:t>
            </a:r>
            <a:r>
              <a:rPr lang="en-US" sz="3600" dirty="0" err="1"/>
              <a:t>chváliť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 </a:t>
            </a:r>
            <a:r>
              <a:rPr lang="en-US" sz="3600" dirty="0" err="1" smtClean="0"/>
              <a:t>môj</a:t>
            </a:r>
            <a:r>
              <a:rPr lang="en-US" sz="3600" dirty="0" smtClean="0"/>
              <a:t>, </a:t>
            </a:r>
            <a:r>
              <a:rPr lang="en-US" sz="3600" dirty="0" err="1" smtClean="0"/>
              <a:t>Kr</a:t>
            </a:r>
            <a:r>
              <a:rPr lang="en-US" sz="3600" dirty="0" err="1" smtClean="0"/>
              <a:t>áľ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M</a:t>
            </a:r>
            <a:r>
              <a:rPr lang="en-US" sz="3600" dirty="0" err="1" smtClean="0"/>
              <a:t>ôj</a:t>
            </a:r>
            <a:r>
              <a:rPr lang="en-US" sz="3600" dirty="0" smtClean="0"/>
              <a:t> </a:t>
            </a:r>
            <a:r>
              <a:rPr lang="en-US" sz="3600" dirty="0" err="1"/>
              <a:t>Majster</a:t>
            </a:r>
            <a:r>
              <a:rPr lang="en-US" sz="3600" dirty="0"/>
              <a:t>,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štítom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záchrancom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, </a:t>
            </a:r>
            <a:r>
              <a:rPr lang="en-US" sz="3600" dirty="0" err="1"/>
              <a:t>Pokoj</a:t>
            </a:r>
            <a:r>
              <a:rPr lang="en-US" sz="3600" dirty="0"/>
              <a:t> </a:t>
            </a:r>
            <a:r>
              <a:rPr lang="en-US" sz="3600" dirty="0" err="1"/>
              <a:t>môj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všetko</a:t>
            </a:r>
            <a:r>
              <a:rPr lang="en-US" sz="3600" dirty="0"/>
              <a:t> </a:t>
            </a:r>
            <a:r>
              <a:rPr lang="en-US" sz="3600" dirty="0" err="1"/>
              <a:t>čo</a:t>
            </a:r>
            <a:r>
              <a:rPr lang="en-US" sz="3600" dirty="0"/>
              <a:t> </a:t>
            </a:r>
            <a:r>
              <a:rPr lang="en-US" sz="3600" dirty="0" err="1"/>
              <a:t>viem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všetko</a:t>
            </a:r>
            <a:r>
              <a:rPr lang="en-US" sz="3600" dirty="0"/>
              <a:t> </a:t>
            </a:r>
            <a:r>
              <a:rPr lang="en-US" sz="3600" dirty="0" err="1"/>
              <a:t>čo</a:t>
            </a:r>
            <a:r>
              <a:rPr lang="en-US" sz="3600" dirty="0"/>
              <a:t> </a:t>
            </a:r>
            <a:r>
              <a:rPr lang="en-US" sz="3600" dirty="0" err="1"/>
              <a:t>mám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Tebe</a:t>
            </a:r>
            <a:r>
              <a:rPr lang="en-US" sz="3600" dirty="0"/>
              <a:t> </a:t>
            </a:r>
            <a:r>
              <a:rPr lang="en-US" sz="3600" dirty="0" err="1"/>
              <a:t>dávam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 </a:t>
            </a: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rád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189294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Sám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Boh</a:t>
            </a:r>
            <a:r>
              <a:rPr lang="en-US" sz="3600" dirty="0"/>
              <a:t>, </a:t>
            </a:r>
            <a:r>
              <a:rPr lang="en-US" sz="3600" dirty="0" err="1"/>
              <a:t>celá</a:t>
            </a:r>
            <a:r>
              <a:rPr lang="en-US" sz="3600" dirty="0"/>
              <a:t> </a:t>
            </a:r>
            <a:r>
              <a:rPr lang="en-US" sz="3600" dirty="0" err="1"/>
              <a:t>zem</a:t>
            </a:r>
            <a:r>
              <a:rPr lang="en-US" sz="3600" dirty="0"/>
              <a:t> </a:t>
            </a:r>
            <a:r>
              <a:rPr lang="en-US" sz="3600" dirty="0" err="1"/>
              <a:t>nech</a:t>
            </a:r>
            <a:r>
              <a:rPr lang="en-US" sz="3600" dirty="0"/>
              <a:t> </a:t>
            </a:r>
            <a:r>
              <a:rPr lang="en-US" sz="3600" dirty="0" err="1"/>
              <a:t>vidí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sláva</a:t>
            </a:r>
            <a:r>
              <a:rPr lang="en-US" sz="3600" dirty="0"/>
              <a:t> a </a:t>
            </a:r>
            <a:r>
              <a:rPr lang="en-US" sz="3600" dirty="0" err="1"/>
              <a:t>moc</a:t>
            </a:r>
            <a:r>
              <a:rPr lang="en-US" sz="3600" dirty="0"/>
              <a:t>, </a:t>
            </a:r>
            <a:r>
              <a:rPr lang="en-US" sz="3600" dirty="0" err="1"/>
              <a:t>majestát</a:t>
            </a:r>
            <a:r>
              <a:rPr lang="en-US" sz="3600" dirty="0"/>
              <a:t> Ti </a:t>
            </a:r>
            <a:r>
              <a:rPr lang="en-US" sz="3600" dirty="0" err="1"/>
              <a:t>patrí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hory</a:t>
            </a:r>
            <a:r>
              <a:rPr lang="en-US" sz="3600" dirty="0"/>
              <a:t> pre </a:t>
            </a:r>
            <a:r>
              <a:rPr lang="en-US" sz="3600" dirty="0" err="1"/>
              <a:t>trónom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skláňajú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a Ty </a:t>
            </a:r>
            <a:r>
              <a:rPr lang="en-US" sz="3600" dirty="0" err="1"/>
              <a:t>sám</a:t>
            </a:r>
            <a:r>
              <a:rPr lang="en-US" sz="3600" dirty="0"/>
              <a:t> </a:t>
            </a:r>
            <a:r>
              <a:rPr lang="en-US" sz="3600" dirty="0" err="1"/>
              <a:t>vládneš</a:t>
            </a:r>
            <a:r>
              <a:rPr lang="en-US" sz="3600" dirty="0"/>
              <a:t> </a:t>
            </a:r>
            <a:r>
              <a:rPr lang="en-US" sz="3600" dirty="0" err="1"/>
              <a:t>slávne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41517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Spievam</a:t>
            </a:r>
            <a:r>
              <a:rPr lang="en-US" sz="3600" dirty="0"/>
              <a:t> Ti </a:t>
            </a:r>
            <a:r>
              <a:rPr lang="en-US" sz="3600" dirty="0" err="1"/>
              <a:t>rád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že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 </a:t>
            </a:r>
            <a:r>
              <a:rPr lang="en-US" sz="3600" dirty="0" err="1"/>
              <a:t>môj</a:t>
            </a:r>
            <a:r>
              <a:rPr lang="en-US" sz="3600" dirty="0"/>
              <a:t> a </a:t>
            </a:r>
            <a:r>
              <a:rPr lang="en-US" sz="3600" dirty="0" err="1"/>
              <a:t>Kráľ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navždy</a:t>
            </a:r>
            <a:r>
              <a:rPr lang="en-US" sz="3600" dirty="0"/>
              <a:t> </a:t>
            </a:r>
            <a:r>
              <a:rPr lang="en-US" sz="3600" dirty="0" err="1"/>
              <a:t>chcem</a:t>
            </a:r>
            <a:r>
              <a:rPr lang="en-US" sz="3600" dirty="0"/>
              <a:t> </a:t>
            </a:r>
            <a:r>
              <a:rPr lang="en-US" sz="3600" dirty="0" err="1"/>
              <a:t>stáť</a:t>
            </a:r>
            <a:r>
              <a:rPr lang="en-US" sz="3600" dirty="0"/>
              <a:t>, </a:t>
            </a:r>
            <a:r>
              <a:rPr lang="en-US" sz="3600" dirty="0" err="1"/>
              <a:t>Teba</a:t>
            </a:r>
            <a:r>
              <a:rPr lang="en-US" sz="3600" dirty="0"/>
              <a:t> </a:t>
            </a:r>
            <a:r>
              <a:rPr lang="en-US" sz="3600" dirty="0" err="1"/>
              <a:t>stále</a:t>
            </a:r>
            <a:r>
              <a:rPr lang="en-US" sz="3600" dirty="0"/>
              <a:t> </a:t>
            </a:r>
            <a:r>
              <a:rPr lang="en-US" sz="3600" dirty="0" err="1"/>
              <a:t>mať</a:t>
            </a:r>
            <a:r>
              <a:rPr lang="en-US" sz="3600" dirty="0"/>
              <a:t> </a:t>
            </a:r>
            <a:r>
              <a:rPr lang="en-US" sz="3600" dirty="0" err="1"/>
              <a:t>rád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nič</a:t>
            </a:r>
            <a:r>
              <a:rPr lang="en-US" sz="3600" dirty="0"/>
              <a:t> </a:t>
            </a:r>
            <a:r>
              <a:rPr lang="en-US" sz="3600" dirty="0" err="1"/>
              <a:t>nie</a:t>
            </a:r>
            <a:r>
              <a:rPr lang="en-US" sz="3600" dirty="0"/>
              <a:t> je </a:t>
            </a:r>
            <a:r>
              <a:rPr lang="en-US" sz="3600" dirty="0" err="1"/>
              <a:t>viac</a:t>
            </a:r>
            <a:r>
              <a:rPr lang="en-US" sz="3600" dirty="0"/>
              <a:t> </a:t>
            </a:r>
            <a:r>
              <a:rPr lang="en-US" sz="3600" dirty="0" err="1"/>
              <a:t>ako</a:t>
            </a:r>
            <a:r>
              <a:rPr lang="en-US" sz="3600" dirty="0"/>
              <a:t> </a:t>
            </a:r>
            <a:r>
              <a:rPr lang="en-US" sz="3600" dirty="0" err="1"/>
              <a:t>láska</a:t>
            </a:r>
            <a:r>
              <a:rPr lang="en-US" sz="3600" dirty="0"/>
              <a:t> </a:t>
            </a:r>
            <a:r>
              <a:rPr lang="en-US" sz="3600" dirty="0" err="1"/>
              <a:t>čo</a:t>
            </a:r>
            <a:r>
              <a:rPr lang="en-US" sz="3600" dirty="0"/>
              <a:t> dal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nám</a:t>
            </a:r>
            <a:r>
              <a:rPr lang="en-US" sz="3600" dirty="0"/>
              <a:t>...</a:t>
            </a:r>
            <a:br>
              <a:rPr lang="en-US" sz="3600" dirty="0"/>
            </a:b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99906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_template.potx</Template>
  <TotalTime>705</TotalTime>
  <Words>24</Words>
  <Application>Microsoft Macintosh PowerPoint</Application>
  <PresentationFormat>On-screen Show (16:9)</PresentationFormat>
  <Paragraphs>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_template</vt:lpstr>
      <vt:lpstr>PowerPoint Presentation</vt:lpstr>
      <vt:lpstr>Môj Ježiš, si spásou  Pán, nie je nik ako Ty chcem v každý čas tak ako dnes Teba chváliť Pán môj, Kráľ</vt:lpstr>
      <vt:lpstr>Môj Majster, si štítom, záchrancom si, Pokoj môj všetko čo viem,  všetko čo mám, Tebe dávam Pán môj rád</vt:lpstr>
      <vt:lpstr>Sám si môj Boh, celá zem nech vidí sláva a moc, majestát Ti patrí hory pre trónom sa skláňajú  a Ty sám vládneš slávne </vt:lpstr>
      <vt:lpstr>Spievam Ti rád,  že si Pán môj a Kráľ navždy chcem stáť, Teba stále mať rád nič nie je viac ako láska čo dal si nám...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Tomašovič</cp:lastModifiedBy>
  <cp:revision>12</cp:revision>
  <dcterms:created xsi:type="dcterms:W3CDTF">2013-08-10T20:25:22Z</dcterms:created>
  <dcterms:modified xsi:type="dcterms:W3CDTF">2015-02-08T09:27:04Z</dcterms:modified>
</cp:coreProperties>
</file>