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9" r:id="rId6"/>
    <p:sldId id="278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916" y="-17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8" d="100"/>
        <a:sy n="14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sk-SK" sz="3600" dirty="0" smtClean="0"/>
              <a:t>t</a:t>
            </a:r>
            <a:r>
              <a:rPr lang="en-US" sz="3600" dirty="0" smtClean="0"/>
              <a:t>y </a:t>
            </a: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nik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kto</a:t>
            </a:r>
            <a:r>
              <a:rPr lang="en-US" sz="3600" dirty="0"/>
              <a:t> </a:t>
            </a:r>
            <a:r>
              <a:rPr lang="en-US" sz="3600" dirty="0" err="1"/>
              <a:t>určil</a:t>
            </a:r>
            <a:r>
              <a:rPr lang="en-US" sz="3600" dirty="0"/>
              <a:t> </a:t>
            </a:r>
            <a:r>
              <a:rPr lang="en-US" sz="3600" dirty="0" err="1"/>
              <a:t>miesta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hviezd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vieš</a:t>
            </a:r>
            <a:r>
              <a:rPr lang="en-US" sz="3600" dirty="0"/>
              <a:t> </a:t>
            </a:r>
            <a:r>
              <a:rPr lang="en-US" sz="3600" dirty="0" err="1"/>
              <a:t>búrku</a:t>
            </a:r>
            <a:r>
              <a:rPr lang="en-US" sz="3600" dirty="0"/>
              <a:t> </a:t>
            </a:r>
            <a:r>
              <a:rPr lang="en-US" sz="3600" dirty="0" err="1"/>
              <a:t>utíšiť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ktorá</a:t>
            </a:r>
            <a:r>
              <a:rPr lang="en-US" sz="3600" dirty="0"/>
              <a:t> </a:t>
            </a:r>
            <a:r>
              <a:rPr lang="en-US" sz="3600" dirty="0" err="1"/>
              <a:t>zúri</a:t>
            </a:r>
            <a:r>
              <a:rPr lang="en-US" sz="3600" dirty="0"/>
              <a:t> </a:t>
            </a:r>
            <a:r>
              <a:rPr lang="en-US" sz="3600" dirty="0" err="1"/>
              <a:t>vôkol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sk-SK" sz="3600" dirty="0" smtClean="0"/>
              <a:t>t</a:t>
            </a:r>
            <a:r>
              <a:rPr lang="en-US" sz="3600" dirty="0" smtClean="0"/>
              <a:t>y </a:t>
            </a: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nik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svetlo</a:t>
            </a:r>
            <a:r>
              <a:rPr lang="en-US" sz="3600" dirty="0"/>
              <a:t> </a:t>
            </a:r>
            <a:r>
              <a:rPr lang="en-US" sz="3600" dirty="0" err="1"/>
              <a:t>rána</a:t>
            </a:r>
            <a:r>
              <a:rPr lang="en-US" sz="3600" dirty="0"/>
              <a:t> </a:t>
            </a:r>
            <a:r>
              <a:rPr lang="en-US" sz="3600" dirty="0" err="1" smtClean="0"/>
              <a:t>prinášaš</a:t>
            </a:r>
            <a:r>
              <a:rPr lang="en-US" sz="3600" dirty="0" smtClean="0"/>
              <a:t>,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nádej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 </a:t>
            </a:r>
            <a:r>
              <a:rPr lang="en-US" sz="3600" dirty="0" err="1"/>
              <a:t>istotu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že</a:t>
            </a:r>
            <a:r>
              <a:rPr lang="en-US" sz="3600" dirty="0" smtClean="0"/>
              <a:t> </a:t>
            </a:r>
            <a:r>
              <a:rPr lang="en-US" sz="3600" dirty="0" err="1"/>
              <a:t>máš</a:t>
            </a:r>
            <a:r>
              <a:rPr lang="en-US" sz="3600" dirty="0"/>
              <a:t> ma </a:t>
            </a:r>
            <a:r>
              <a:rPr lang="en-US" sz="3600" dirty="0" err="1"/>
              <a:t>rád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3647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Majestátny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, </a:t>
            </a:r>
            <a:r>
              <a:rPr lang="en-US" sz="3600" dirty="0" err="1"/>
              <a:t>zázračný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úžasný</a:t>
            </a:r>
            <a:r>
              <a:rPr lang="en-US" sz="3600" dirty="0"/>
              <a:t>, </a:t>
            </a: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nevyrovná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nik</a:t>
            </a:r>
            <a:r>
              <a:rPr lang="en-US" sz="3600" dirty="0"/>
              <a:t>, </a:t>
            </a:r>
            <a:r>
              <a:rPr lang="sk-SK" sz="3600" dirty="0" smtClean="0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0881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S večernou zorou, </a:t>
            </a:r>
            <a:br>
              <a:rPr lang="sk-SK" sz="3600" dirty="0" smtClean="0"/>
            </a:br>
            <a:r>
              <a:rPr lang="sk-SK" sz="3600" dirty="0" smtClean="0"/>
              <a:t>si piesňou mojou</a:t>
            </a:r>
            <a:br>
              <a:rPr lang="sk-SK" sz="3600" dirty="0" smtClean="0"/>
            </a:br>
            <a:r>
              <a:rPr lang="sk-SK" sz="3600" dirty="0" smtClean="0"/>
              <a:t>a každým ránom znie, </a:t>
            </a:r>
            <a:br>
              <a:rPr lang="sk-SK" sz="3600" dirty="0" smtClean="0"/>
            </a:br>
            <a:r>
              <a:rPr lang="sk-SK" sz="3600" dirty="0" smtClean="0"/>
              <a:t>pieseň nás, detí tvojich.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3261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4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23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Ako ty nie je nik,  kto určil miesta všetkých hviezd. Ty vieš búrku utíšiť,  ktorá zúri vôkol mňa.</vt:lpstr>
      <vt:lpstr>Ako ty nie je nik,  svetlo rána prinášaš,  nádej všetkým istotu mám,  že máš ma rád.</vt:lpstr>
      <vt:lpstr>Majestátny si, zázračný, úžasný, nádherný Ježiš, nevyrovná sa nikdy nik, tebe Ježiš.</vt:lpstr>
      <vt:lpstr>S večernou zorou,  si piesňou mojou a každým ránom znie,  pieseň nás, detí tvojich.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M53920</cp:lastModifiedBy>
  <cp:revision>5</cp:revision>
  <dcterms:created xsi:type="dcterms:W3CDTF">2014-01-08T14:50:38Z</dcterms:created>
  <dcterms:modified xsi:type="dcterms:W3CDTF">2016-02-09T09:35:04Z</dcterms:modified>
</cp:coreProperties>
</file>