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8682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err="1" smtClean="0"/>
              <a:t>Nie</a:t>
            </a:r>
            <a:r>
              <a:rPr lang="en-US" sz="3600" dirty="0" smtClean="0"/>
              <a:t> </a:t>
            </a:r>
            <a:r>
              <a:rPr lang="en-US" sz="3600" dirty="0" err="1" smtClean="0"/>
              <a:t>nám</a:t>
            </a:r>
            <a:r>
              <a:rPr lang="en-US" sz="3600" dirty="0" smtClean="0"/>
              <a:t>, </a:t>
            </a:r>
            <a:r>
              <a:rPr lang="en-US" sz="3600" dirty="0" err="1" smtClean="0"/>
              <a:t>nie</a:t>
            </a:r>
            <a:r>
              <a:rPr lang="en-US" sz="3600" dirty="0" smtClean="0"/>
              <a:t> </a:t>
            </a:r>
            <a:r>
              <a:rPr lang="en-US" sz="3600" dirty="0" err="1" smtClean="0"/>
              <a:t>nám</a:t>
            </a:r>
            <a:r>
              <a:rPr lang="en-US" sz="3600" dirty="0" smtClean="0"/>
              <a:t> </a:t>
            </a:r>
            <a:r>
              <a:rPr lang="en-US" sz="3600" dirty="0" err="1" smtClean="0"/>
              <a:t>Hospodine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smtClean="0"/>
              <a:t>ale </a:t>
            </a:r>
            <a:r>
              <a:rPr lang="en-US" sz="3600" dirty="0" err="1" smtClean="0"/>
              <a:t>Tebe</a:t>
            </a:r>
            <a:r>
              <a:rPr lang="en-US" sz="3600" dirty="0" smtClean="0"/>
              <a:t> </a:t>
            </a:r>
            <a:r>
              <a:rPr lang="en-US" sz="3600" dirty="0" err="1" smtClean="0"/>
              <a:t>jedine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err="1" smtClean="0"/>
              <a:t>patrí</a:t>
            </a:r>
            <a:r>
              <a:rPr lang="en-US" sz="3600" dirty="0" smtClean="0"/>
              <a:t> </a:t>
            </a:r>
            <a:r>
              <a:rPr lang="en-US" sz="3600" dirty="0" err="1" smtClean="0"/>
              <a:t>česť</a:t>
            </a:r>
            <a:r>
              <a:rPr lang="en-US" sz="3600" dirty="0" smtClean="0"/>
              <a:t>, </a:t>
            </a:r>
            <a:r>
              <a:rPr lang="en-US" sz="3600" dirty="0" err="1" smtClean="0"/>
              <a:t>sláva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moc</a:t>
            </a:r>
            <a:r>
              <a:rPr lang="en-US" sz="3600" dirty="0" smtClean="0"/>
              <a:t>.</a:t>
            </a: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smtClean="0"/>
              <a:t>Len Ty </a:t>
            </a:r>
            <a:r>
              <a:rPr lang="en-US" sz="3600" dirty="0" err="1" smtClean="0"/>
              <a:t>sám</a:t>
            </a:r>
            <a:r>
              <a:rPr lang="en-US" sz="3600" dirty="0" smtClean="0"/>
              <a:t>, </a:t>
            </a:r>
            <a:r>
              <a:rPr lang="en-US" sz="3600" dirty="0" err="1" smtClean="0"/>
              <a:t>jediný</a:t>
            </a:r>
            <a:r>
              <a:rPr lang="en-US" sz="3600" dirty="0" smtClean="0"/>
              <a:t> </a:t>
            </a:r>
            <a:r>
              <a:rPr lang="en-US" sz="3600" dirty="0" err="1" smtClean="0"/>
              <a:t>odpúšťaš</a:t>
            </a:r>
            <a:r>
              <a:rPr lang="en-US" sz="3600" dirty="0" smtClean="0"/>
              <a:t> </a:t>
            </a:r>
            <a:r>
              <a:rPr lang="en-US" sz="3600" dirty="0" err="1" smtClean="0"/>
              <a:t>naše</a:t>
            </a:r>
            <a:r>
              <a:rPr lang="en-US" sz="3600" dirty="0" smtClean="0"/>
              <a:t> </a:t>
            </a:r>
            <a:r>
              <a:rPr lang="en-US" sz="3600" dirty="0" err="1" smtClean="0"/>
              <a:t>viny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a </a:t>
            </a:r>
            <a:r>
              <a:rPr lang="en-US" sz="3600" dirty="0" err="1" smtClean="0"/>
              <a:t>nespomínaš</a:t>
            </a:r>
            <a:r>
              <a:rPr lang="en-US" sz="3600" dirty="0" smtClean="0"/>
              <a:t> </a:t>
            </a:r>
            <a:r>
              <a:rPr lang="en-US" sz="3600" dirty="0" err="1" smtClean="0"/>
              <a:t>ich</a:t>
            </a:r>
            <a:r>
              <a:rPr lang="en-US" sz="3600" dirty="0" smtClean="0"/>
              <a:t> </a:t>
            </a:r>
            <a:r>
              <a:rPr lang="en-US" sz="3600" dirty="0" err="1" smtClean="0"/>
              <a:t>viac</a:t>
            </a:r>
            <a:r>
              <a:rPr lang="en-US" sz="3600" dirty="0" smtClean="0"/>
              <a:t>,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náš</a:t>
            </a:r>
            <a:r>
              <a:rPr lang="en-US" sz="3600" dirty="0" smtClean="0"/>
              <a:t> </a:t>
            </a:r>
            <a:r>
              <a:rPr lang="en-US" sz="3600" dirty="0" err="1" smtClean="0"/>
              <a:t>Otec</a:t>
            </a:r>
            <a:r>
              <a:rPr lang="en-US" sz="3600" dirty="0" smtClean="0"/>
              <a:t> </a:t>
            </a:r>
            <a:r>
              <a:rPr lang="en-US" sz="3600" dirty="0" err="1" smtClean="0"/>
              <a:t>Láskavý</a:t>
            </a:r>
            <a:r>
              <a:rPr lang="en-US" sz="3600" dirty="0" smtClean="0"/>
              <a:t>. </a:t>
            </a:r>
            <a:br>
              <a:rPr lang="en-US" sz="3600" dirty="0" smtClean="0"/>
            </a:br>
            <a:r>
              <a:rPr lang="en-US" sz="3600" dirty="0" smtClean="0"/>
              <a:t>Ty </a:t>
            </a:r>
            <a:r>
              <a:rPr lang="en-US" sz="3600" dirty="0" err="1" smtClean="0"/>
              <a:t>si</a:t>
            </a:r>
            <a:r>
              <a:rPr lang="en-US" sz="3600" dirty="0" smtClean="0"/>
              <a:t> </a:t>
            </a:r>
            <a:r>
              <a:rPr lang="en-US" sz="3600" dirty="0" err="1" smtClean="0"/>
              <a:t>Prvý</a:t>
            </a:r>
            <a:r>
              <a:rPr lang="en-US" sz="3600" dirty="0" smtClean="0"/>
              <a:t>, </a:t>
            </a:r>
            <a:r>
              <a:rPr lang="en-US" sz="3600" dirty="0" err="1" smtClean="0"/>
              <a:t>Posledný</a:t>
            </a:r>
            <a:r>
              <a:rPr lang="en-US" sz="3600" dirty="0" smtClean="0"/>
              <a:t>, </a:t>
            </a:r>
            <a:r>
              <a:rPr lang="en-US" sz="3600" dirty="0" err="1" smtClean="0"/>
              <a:t>Boh</a:t>
            </a:r>
            <a:r>
              <a:rPr lang="en-US" sz="3600" dirty="0" smtClean="0"/>
              <a:t>, </a:t>
            </a:r>
            <a:r>
              <a:rPr lang="en-US" sz="3600" dirty="0" err="1" smtClean="0"/>
              <a:t>ktorý</a:t>
            </a:r>
            <a:r>
              <a:rPr lang="en-US" sz="3600" dirty="0" smtClean="0"/>
              <a:t> </a:t>
            </a:r>
            <a:r>
              <a:rPr lang="en-US" sz="3600" dirty="0" err="1" smtClean="0"/>
              <a:t>sa</a:t>
            </a:r>
            <a:r>
              <a:rPr lang="en-US" sz="3600" dirty="0" smtClean="0"/>
              <a:t> </a:t>
            </a:r>
            <a:r>
              <a:rPr lang="en-US" sz="3600" dirty="0" err="1" smtClean="0"/>
              <a:t>nemení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err="1" smtClean="0"/>
              <a:t>patrí</a:t>
            </a:r>
            <a:r>
              <a:rPr lang="en-US" sz="3600" dirty="0" smtClean="0"/>
              <a:t> Ti </a:t>
            </a:r>
            <a:r>
              <a:rPr lang="en-US" sz="3600" dirty="0" err="1" smtClean="0"/>
              <a:t>sláva</a:t>
            </a:r>
            <a:r>
              <a:rPr lang="en-US" sz="3600" dirty="0" smtClean="0"/>
              <a:t> 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moc</a:t>
            </a:r>
            <a:r>
              <a:rPr lang="en-US" sz="3600" dirty="0" smtClean="0"/>
              <a:t> a </a:t>
            </a:r>
            <a:r>
              <a:rPr lang="en-US" sz="3600" dirty="0" err="1" smtClean="0"/>
              <a:t>česť</a:t>
            </a:r>
            <a:r>
              <a:rPr lang="en-US" sz="3600" dirty="0" smtClean="0"/>
              <a:t> </a:t>
            </a:r>
            <a:r>
              <a:rPr lang="en-US" sz="3600" dirty="0" err="1" smtClean="0"/>
              <a:t>až</a:t>
            </a:r>
            <a:r>
              <a:rPr lang="en-US" sz="3600" dirty="0" smtClean="0"/>
              <a:t> </a:t>
            </a:r>
            <a:r>
              <a:rPr lang="en-US" sz="3600" dirty="0" err="1" smtClean="0"/>
              <a:t>naveky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1551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3</TotalTime>
  <Words>15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_sablona</vt:lpstr>
      <vt:lpstr>Snímka 1</vt:lpstr>
      <vt:lpstr>Nie nám, nie nám Hospodine,  ale Tebe jedine  patrí česť, sláva i moc.</vt:lpstr>
      <vt:lpstr>Len Ty sám, jediný odpúšťaš naše viny  a nespomínaš ich viac, si náš Otec Láskavý.  Ty si Prvý, Posledný, Boh, ktorý sa nemení,  patrí Ti sláva i moc a česť až naveky. </vt:lpstr>
      <vt:lpstr>Snímka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6</cp:revision>
  <dcterms:created xsi:type="dcterms:W3CDTF">2015-08-29T16:55:56Z</dcterms:created>
  <dcterms:modified xsi:type="dcterms:W3CDTF">2015-08-29T17:41:33Z</dcterms:modified>
</cp:coreProperties>
</file>